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3" autoAdjust="0"/>
    <p:restoredTop sz="94660"/>
  </p:normalViewPr>
  <p:slideViewPr>
    <p:cSldViewPr snapToGrid="0">
      <p:cViewPr varScale="1">
        <p:scale>
          <a:sx n="55" d="100"/>
          <a:sy n="55" d="100"/>
        </p:scale>
        <p:origin x="313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363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731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935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224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>
                    <a:tint val="82000"/>
                  </a:schemeClr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82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82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879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96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65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14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78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4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627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1E3682-3C4E-482A-8A79-E67E03E63A77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CB272C-FA09-4A45-A3BA-49EEE32256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87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 descr="A collection of circles in various sizes and patterns">
            <a:extLst>
              <a:ext uri="{FF2B5EF4-FFF2-40B4-BE49-F238E27FC236}">
                <a16:creationId xmlns:a16="http://schemas.microsoft.com/office/drawing/2014/main" id="{CD10E5CB-F238-46E9-091F-E22CA2F73C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42900"/>
            <a:ext cx="4572000" cy="457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E859FC-62D1-5946-DE93-26CF249D2B84}"/>
              </a:ext>
            </a:extLst>
          </p:cNvPr>
          <p:cNvSpPr txBox="1"/>
          <p:nvPr/>
        </p:nvSpPr>
        <p:spPr>
          <a:xfrm>
            <a:off x="540348" y="268010"/>
            <a:ext cx="6691704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400" dirty="0">
                <a:solidFill>
                  <a:schemeClr val="tx1">
                    <a:lumMod val="65000"/>
                    <a:lumOff val="35000"/>
                  </a:schemeClr>
                </a:solidFill>
                <a:latin typeface="Aptos ExtraBold" panose="020F0502020204030204" pitchFamily="34" charset="0"/>
                <a:cs typeface="Biome" panose="020B0502040204020203" pitchFamily="34" charset="0"/>
              </a:rPr>
              <a:t>LEARNING LAB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4162B4-F178-C88E-44F2-D16717793F93}"/>
              </a:ext>
            </a:extLst>
          </p:cNvPr>
          <p:cNvSpPr txBox="1"/>
          <p:nvPr/>
        </p:nvSpPr>
        <p:spPr>
          <a:xfrm>
            <a:off x="0" y="9071564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Learn Together   </a:t>
            </a:r>
            <a:r>
              <a:rPr lang="en-US" sz="60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∞</a:t>
            </a:r>
            <a:r>
              <a:rPr lang="en-US" sz="5400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Alasassy Caps" pitchFamily="2" charset="0"/>
                <a:cs typeface="Aharoni" panose="02010803020104030203" pitchFamily="2" charset="-79"/>
              </a:rPr>
              <a:t>   Be Together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122ED4-34EA-5546-6280-56AB279687C2}"/>
              </a:ext>
            </a:extLst>
          </p:cNvPr>
          <p:cNvSpPr txBox="1"/>
          <p:nvPr/>
        </p:nvSpPr>
        <p:spPr>
          <a:xfrm>
            <a:off x="3288323" y="1303471"/>
            <a:ext cx="44840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all students welcome!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092E5E-004C-5226-82D9-8343D289021F}"/>
              </a:ext>
            </a:extLst>
          </p:cNvPr>
          <p:cNvSpPr txBox="1"/>
          <p:nvPr/>
        </p:nvSpPr>
        <p:spPr>
          <a:xfrm>
            <a:off x="176557" y="3732493"/>
            <a:ext cx="74192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MONDAYS | 4 PM | NAB 2244</a:t>
            </a:r>
          </a:p>
          <a:p>
            <a:pPr algn="ctr"/>
            <a:r>
              <a:rPr lang="en-US" spc="-100" dirty="0">
                <a:solidFill>
                  <a:schemeClr val="accent1">
                    <a:lumMod val="75000"/>
                  </a:schemeClr>
                </a:solidFill>
              </a:rPr>
              <a:t>Coordinated by: Ali Holtzapple, Student Disability &amp; Academic Support Specialist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660C0DAC-AF4B-F4CD-B5CA-C5223DC501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576105"/>
              </p:ext>
            </p:extLst>
          </p:nvPr>
        </p:nvGraphicFramePr>
        <p:xfrm>
          <a:off x="176557" y="4669580"/>
          <a:ext cx="7419286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243">
                  <a:extLst>
                    <a:ext uri="{9D8B030D-6E8A-4147-A177-3AD203B41FA5}">
                      <a16:colId xmlns:a16="http://schemas.microsoft.com/office/drawing/2014/main" val="1538717765"/>
                    </a:ext>
                  </a:extLst>
                </a:gridCol>
                <a:gridCol w="5767043">
                  <a:extLst>
                    <a:ext uri="{9D8B030D-6E8A-4147-A177-3AD203B41FA5}">
                      <a16:colId xmlns:a16="http://schemas.microsoft.com/office/drawing/2014/main" val="462862144"/>
                    </a:ext>
                  </a:extLst>
                </a:gridCol>
              </a:tblGrid>
              <a:tr h="209082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4887375"/>
                  </a:ext>
                </a:extLst>
              </a:tr>
              <a:tr h="41107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July 13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all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ACCEPT &amp; COMMIT: reaching goals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Jason Cherry, DPT Faculty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233445"/>
                  </a:ext>
                </a:extLst>
              </a:tr>
              <a:tr h="217669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July 27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all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Time management for Mortals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Ali Holtzapple, Student Affairs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235002"/>
                  </a:ext>
                </a:extLst>
              </a:tr>
              <a:tr h="440112"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August 10</a:t>
                      </a:r>
                    </a:p>
                    <a:p>
                      <a:pPr algn="ctr"/>
                      <a:endParaRPr lang="en-US" sz="24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all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Talk Soup for the Imposter Soul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Casey Griffin, Counseling Center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907829"/>
                  </a:ext>
                </a:extLst>
              </a:tr>
              <a:tr h="356616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August 24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DEMYSTIFYING MULTIPLE CHOICE EXAMS</a:t>
                      </a:r>
                      <a:b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Molly Torbitt,  DPT Faculty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5063507"/>
                  </a:ext>
                </a:extLst>
              </a:tr>
              <a:tr h="268001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Sept. 14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MORAL DISTRESS: MANAGING TO MEND</a:t>
                      </a:r>
                    </a:p>
                    <a:p>
                      <a:pPr marL="0" marR="0" lvl="0" indent="0" algn="ctr" defTabSz="7772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cap="none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Presenter: Adrienne </a:t>
                      </a:r>
                      <a:r>
                        <a:rPr lang="en-US" sz="2000" cap="none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Borschuk</a:t>
                      </a:r>
                      <a:r>
                        <a:rPr lang="en-US" sz="2000" cap="none" baseline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, Bioethics Faculty</a:t>
                      </a:r>
                      <a:endParaRPr lang="en-US" sz="2000" cap="none" baseline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7547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38042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73A4B2CF-DD53-FEE4-1F51-A0DCF57F4B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50" t="36688" r="25034" b="15397"/>
          <a:stretch>
            <a:fillRect/>
          </a:stretch>
        </p:blipFill>
        <p:spPr>
          <a:xfrm>
            <a:off x="5703989" y="2137442"/>
            <a:ext cx="1528063" cy="14465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91AAB37-21CC-EACF-3917-2F362F1EB5FB}"/>
              </a:ext>
            </a:extLst>
          </p:cNvPr>
          <p:cNvSpPr txBox="1"/>
          <p:nvPr/>
        </p:nvSpPr>
        <p:spPr>
          <a:xfrm>
            <a:off x="4095412" y="2096571"/>
            <a:ext cx="18066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Register </a:t>
            </a:r>
          </a:p>
          <a:p>
            <a:r>
              <a:rPr lang="en-US" sz="4400" dirty="0">
                <a:solidFill>
                  <a:schemeClr val="accent1">
                    <a:lumMod val="75000"/>
                  </a:schemeClr>
                </a:solidFill>
                <a:latin typeface="Alasassy Caps" panose="020F0502020204030204" pitchFamily="2" charset="0"/>
                <a:cs typeface="Dreaming Outloud Pro" panose="03050502040302030504" pitchFamily="66" charset="0"/>
              </a:rPr>
              <a:t>Here:</a:t>
            </a:r>
          </a:p>
        </p:txBody>
      </p:sp>
    </p:spTree>
    <p:extLst>
      <p:ext uri="{BB962C8B-B14F-4D97-AF65-F5344CB8AC3E}">
        <p14:creationId xmlns:p14="http://schemas.microsoft.com/office/powerpoint/2010/main" val="2903280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cf50a66-5e26-41dd-89f8-83cf73ffee98}" enabled="0" method="" siteId="{5cf50a66-5e26-41dd-89f8-83cf73ffee9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119</TotalTime>
  <Words>106</Words>
  <Application>Microsoft Office PowerPoint</Application>
  <PresentationFormat>Custom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Alasassy Caps</vt:lpstr>
      <vt:lpstr>Aptos</vt:lpstr>
      <vt:lpstr>Aptos Display</vt:lpstr>
      <vt:lpstr>Aptos ExtraBold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Alison Holtzapple</dc:creator>
  <cp:lastModifiedBy>Alison Holtzapple</cp:lastModifiedBy>
  <cp:revision>7</cp:revision>
  <dcterms:created xsi:type="dcterms:W3CDTF">2026-05-22T14:35:22Z</dcterms:created>
  <dcterms:modified xsi:type="dcterms:W3CDTF">2026-07-07T18:17:47Z</dcterms:modified>
</cp:coreProperties>
</file>