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54AAE5-C7BF-442C-B91A-37604C510977}" v="2" dt="2026-07-22T15:48:55.0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3" autoAdjust="0"/>
    <p:restoredTop sz="94660"/>
  </p:normalViewPr>
  <p:slideViewPr>
    <p:cSldViewPr snapToGrid="0">
      <p:cViewPr varScale="1">
        <p:scale>
          <a:sx n="66" d="100"/>
          <a:sy n="66" d="100"/>
        </p:scale>
        <p:origin x="235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son Holtzapple" userId="666ef551-544d-4372-be34-7cfe5bc078a9" providerId="ADAL" clId="{A2CF1327-5809-44E4-9923-01DB368B0E63}"/>
    <pc:docChg chg="undo custSel modSld">
      <pc:chgData name="Alison Holtzapple" userId="666ef551-544d-4372-be34-7cfe5bc078a9" providerId="ADAL" clId="{A2CF1327-5809-44E4-9923-01DB368B0E63}" dt="2026-07-22T15:53:13.491" v="127" actId="1076"/>
      <pc:docMkLst>
        <pc:docMk/>
      </pc:docMkLst>
      <pc:sldChg chg="modSp mod">
        <pc:chgData name="Alison Holtzapple" userId="666ef551-544d-4372-be34-7cfe5bc078a9" providerId="ADAL" clId="{A2CF1327-5809-44E4-9923-01DB368B0E63}" dt="2026-07-22T15:53:13.491" v="127" actId="1076"/>
        <pc:sldMkLst>
          <pc:docMk/>
          <pc:sldMk cId="2903280634" sldId="256"/>
        </pc:sldMkLst>
        <pc:spChg chg="mod">
          <ac:chgData name="Alison Holtzapple" userId="666ef551-544d-4372-be34-7cfe5bc078a9" providerId="ADAL" clId="{A2CF1327-5809-44E4-9923-01DB368B0E63}" dt="2026-07-22T15:53:13.491" v="127" actId="1076"/>
          <ac:spMkLst>
            <pc:docMk/>
            <pc:sldMk cId="2903280634" sldId="256"/>
            <ac:spMk id="4" creationId="{591AAB37-21CC-EACF-3917-2F362F1EB5FB}"/>
          </ac:spMkLst>
        </pc:spChg>
        <pc:spChg chg="mod">
          <ac:chgData name="Alison Holtzapple" userId="666ef551-544d-4372-be34-7cfe5bc078a9" providerId="ADAL" clId="{A2CF1327-5809-44E4-9923-01DB368B0E63}" dt="2026-07-22T15:52:53.073" v="125" actId="1076"/>
          <ac:spMkLst>
            <pc:docMk/>
            <pc:sldMk cId="2903280634" sldId="256"/>
            <ac:spMk id="13" creationId="{5B4162B4-F178-C88E-44F2-D16717793F93}"/>
          </ac:spMkLst>
        </pc:spChg>
        <pc:spChg chg="mod">
          <ac:chgData name="Alison Holtzapple" userId="666ef551-544d-4372-be34-7cfe5bc078a9" providerId="ADAL" clId="{A2CF1327-5809-44E4-9923-01DB368B0E63}" dt="2026-07-22T15:53:04.001" v="126" actId="1076"/>
          <ac:spMkLst>
            <pc:docMk/>
            <pc:sldMk cId="2903280634" sldId="256"/>
            <ac:spMk id="16" creationId="{53092E5E-004C-5226-82D9-8343D289021F}"/>
          </ac:spMkLst>
        </pc:spChg>
        <pc:graphicFrameChg chg="mod modGraphic">
          <ac:chgData name="Alison Holtzapple" userId="666ef551-544d-4372-be34-7cfe5bc078a9" providerId="ADAL" clId="{A2CF1327-5809-44E4-9923-01DB368B0E63}" dt="2026-07-22T15:52:49.196" v="124" actId="1076"/>
          <ac:graphicFrameMkLst>
            <pc:docMk/>
            <pc:sldMk cId="2903280634" sldId="256"/>
            <ac:graphicFrameMk id="19" creationId="{660C0DAC-AF4B-F4CD-B5CA-C5223DC50137}"/>
          </ac:graphicFrameMkLst>
        </pc:graphicFrameChg>
        <pc:picChg chg="mod">
          <ac:chgData name="Alison Holtzapple" userId="666ef551-544d-4372-be34-7cfe5bc078a9" providerId="ADAL" clId="{A2CF1327-5809-44E4-9923-01DB368B0E63}" dt="2026-07-22T15:53:13.491" v="127" actId="1076"/>
          <ac:picMkLst>
            <pc:docMk/>
            <pc:sldMk cId="2903280634" sldId="256"/>
            <ac:picMk id="3" creationId="{73A4B2CF-DD53-FEE4-1F51-A0DCF57F4B0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E3682-3C4E-482A-8A79-E67E03E63A77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272C-FA09-4A45-A3BA-49EEE3225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363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E3682-3C4E-482A-8A79-E67E03E63A77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272C-FA09-4A45-A3BA-49EEE3225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731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E3682-3C4E-482A-8A79-E67E03E63A77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272C-FA09-4A45-A3BA-49EEE3225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93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E3682-3C4E-482A-8A79-E67E03E63A77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272C-FA09-4A45-A3BA-49EEE3225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224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>
                    <a:tint val="82000"/>
                  </a:schemeClr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82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82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E3682-3C4E-482A-8A79-E67E03E63A77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272C-FA09-4A45-A3BA-49EEE3225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879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E3682-3C4E-482A-8A79-E67E03E63A77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272C-FA09-4A45-A3BA-49EEE3225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960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E3682-3C4E-482A-8A79-E67E03E63A77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272C-FA09-4A45-A3BA-49EEE3225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656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E3682-3C4E-482A-8A79-E67E03E63A77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272C-FA09-4A45-A3BA-49EEE3225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314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E3682-3C4E-482A-8A79-E67E03E63A77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272C-FA09-4A45-A3BA-49EEE3225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78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E3682-3C4E-482A-8A79-E67E03E63A77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272C-FA09-4A45-A3BA-49EEE3225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584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E3682-3C4E-482A-8A79-E67E03E63A77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272C-FA09-4A45-A3BA-49EEE3225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27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1E3682-3C4E-482A-8A79-E67E03E63A77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CB272C-FA09-4A45-A3BA-49EEE3225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887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 descr="A collection of circles in various sizes and patterns">
            <a:extLst>
              <a:ext uri="{FF2B5EF4-FFF2-40B4-BE49-F238E27FC236}">
                <a16:creationId xmlns:a16="http://schemas.microsoft.com/office/drawing/2014/main" id="{CD10E5CB-F238-46E9-091F-E22CA2F73C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-342900"/>
            <a:ext cx="4572000" cy="4572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0E859FC-62D1-5946-DE93-26CF249D2B84}"/>
              </a:ext>
            </a:extLst>
          </p:cNvPr>
          <p:cNvSpPr txBox="1"/>
          <p:nvPr/>
        </p:nvSpPr>
        <p:spPr>
          <a:xfrm>
            <a:off x="540348" y="268010"/>
            <a:ext cx="6691704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ExtraBold" panose="020F0502020204030204" pitchFamily="34" charset="0"/>
                <a:cs typeface="Biome" panose="020B0502040204020203" pitchFamily="34" charset="0"/>
              </a:rPr>
              <a:t>LEARNING LAB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4162B4-F178-C88E-44F2-D16717793F93}"/>
              </a:ext>
            </a:extLst>
          </p:cNvPr>
          <p:cNvSpPr txBox="1"/>
          <p:nvPr/>
        </p:nvSpPr>
        <p:spPr>
          <a:xfrm>
            <a:off x="0" y="8774727"/>
            <a:ext cx="7772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lasassy Caps" pitchFamily="2" charset="0"/>
                <a:cs typeface="Aharoni" panose="02010803020104030203" pitchFamily="2" charset="-79"/>
              </a:rPr>
              <a:t>Learn Together   </a:t>
            </a:r>
            <a:r>
              <a:rPr lang="en-US" sz="6000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lasassy Caps" pitchFamily="2" charset="0"/>
                <a:cs typeface="Aharoni" panose="02010803020104030203" pitchFamily="2" charset="-79"/>
              </a:rPr>
              <a:t>∞</a:t>
            </a:r>
            <a:r>
              <a:rPr lang="en-US" sz="5400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lasassy Caps" pitchFamily="2" charset="0"/>
                <a:cs typeface="Aharoni" panose="02010803020104030203" pitchFamily="2" charset="-79"/>
              </a:rPr>
              <a:t>   Be Together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122ED4-34EA-5546-6280-56AB279687C2}"/>
              </a:ext>
            </a:extLst>
          </p:cNvPr>
          <p:cNvSpPr txBox="1"/>
          <p:nvPr/>
        </p:nvSpPr>
        <p:spPr>
          <a:xfrm>
            <a:off x="3288323" y="1303471"/>
            <a:ext cx="44840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Alasassy Caps" panose="020F0502020204030204" pitchFamily="2" charset="0"/>
                <a:cs typeface="Dreaming Outloud Pro" panose="03050502040302030504" pitchFamily="66" charset="0"/>
              </a:rPr>
              <a:t>all students welcome!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3092E5E-004C-5226-82D9-8343D289021F}"/>
              </a:ext>
            </a:extLst>
          </p:cNvPr>
          <p:cNvSpPr txBox="1"/>
          <p:nvPr/>
        </p:nvSpPr>
        <p:spPr>
          <a:xfrm>
            <a:off x="176557" y="4017943"/>
            <a:ext cx="74192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MONDAYS | 4 PM | NAB 2244</a:t>
            </a:r>
          </a:p>
          <a:p>
            <a:pPr algn="ctr"/>
            <a:r>
              <a:rPr lang="en-US" spc="-100" dirty="0">
                <a:solidFill>
                  <a:schemeClr val="accent1">
                    <a:lumMod val="75000"/>
                  </a:schemeClr>
                </a:solidFill>
              </a:rPr>
              <a:t>Coordinated by: Ali Holtzapple, Student Disability &amp; Academic Support Specialist</a:t>
            </a:r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660C0DAC-AF4B-F4CD-B5CA-C5223DC501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0903144"/>
              </p:ext>
            </p:extLst>
          </p:nvPr>
        </p:nvGraphicFramePr>
        <p:xfrm>
          <a:off x="176557" y="5029200"/>
          <a:ext cx="7419286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2243">
                  <a:extLst>
                    <a:ext uri="{9D8B030D-6E8A-4147-A177-3AD203B41FA5}">
                      <a16:colId xmlns:a16="http://schemas.microsoft.com/office/drawing/2014/main" val="1538717765"/>
                    </a:ext>
                  </a:extLst>
                </a:gridCol>
                <a:gridCol w="5767043">
                  <a:extLst>
                    <a:ext uri="{9D8B030D-6E8A-4147-A177-3AD203B41FA5}">
                      <a16:colId xmlns:a16="http://schemas.microsoft.com/office/drawing/2014/main" val="4628621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4887375"/>
                  </a:ext>
                </a:extLst>
              </a:tr>
              <a:tr h="41107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July 27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cap="all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Time management for mortals</a:t>
                      </a:r>
                    </a:p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Presenter: Ali Holtzapple, Student Affairs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233445"/>
                  </a:ext>
                </a:extLst>
              </a:tr>
              <a:tr h="440112">
                <a:tc>
                  <a:txBody>
                    <a:bodyPr/>
                    <a:lstStyle/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August 10</a:t>
                      </a:r>
                    </a:p>
                    <a:p>
                      <a:pPr algn="ctr"/>
                      <a:endParaRPr lang="en-US" sz="24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cap="all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Talk Soup for the Imposter Soul</a:t>
                      </a:r>
                    </a:p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cap="none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Presenter: Casey Griffin, Counseling Center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0907829"/>
                  </a:ext>
                </a:extLst>
              </a:tr>
              <a:tr h="26800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Sept. 14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cap="none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MORAL DISTRESS: MANAGING TO MEND</a:t>
                      </a:r>
                    </a:p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cap="none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Presenter: Adrienne </a:t>
                      </a:r>
                      <a:r>
                        <a:rPr lang="en-US" sz="2000" cap="none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Borschuk</a:t>
                      </a:r>
                      <a:r>
                        <a:rPr lang="en-US" sz="2000" cap="none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, Bioethics Faculty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4754749"/>
                  </a:ext>
                </a:extLst>
              </a:tr>
              <a:tr h="26800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Sept. 28</a:t>
                      </a:r>
                    </a:p>
                    <a:p>
                      <a:pPr algn="ctr"/>
                      <a:r>
                        <a:rPr lang="en-US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New date!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cap="none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DEMYSTIFYING MULTIPLE CHOICE EXAMS</a:t>
                      </a:r>
                      <a:br>
                        <a:rPr lang="en-US" sz="2000" cap="none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</a:br>
                      <a:r>
                        <a:rPr lang="en-US" sz="2000" cap="none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Presenter: Molly Torbitt,  DPT Faculty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31489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380424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73A4B2CF-DD53-FEE4-1F51-A0DCF57F4B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50" t="36688" r="25034" b="15397"/>
          <a:stretch>
            <a:fillRect/>
          </a:stretch>
        </p:blipFill>
        <p:spPr>
          <a:xfrm>
            <a:off x="5703989" y="2301717"/>
            <a:ext cx="1528063" cy="14465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91AAB37-21CC-EACF-3917-2F362F1EB5FB}"/>
              </a:ext>
            </a:extLst>
          </p:cNvPr>
          <p:cNvSpPr txBox="1"/>
          <p:nvPr/>
        </p:nvSpPr>
        <p:spPr>
          <a:xfrm>
            <a:off x="4095412" y="2260846"/>
            <a:ext cx="18066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Alasassy Caps" panose="020F0502020204030204" pitchFamily="2" charset="0"/>
                <a:cs typeface="Dreaming Outloud Pro" panose="03050502040302030504" pitchFamily="66" charset="0"/>
              </a:rPr>
              <a:t>Register </a:t>
            </a:r>
          </a:p>
          <a:p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Alasassy Caps" panose="020F0502020204030204" pitchFamily="2" charset="0"/>
                <a:cs typeface="Dreaming Outloud Pro" panose="03050502040302030504" pitchFamily="66" charset="0"/>
              </a:rPr>
              <a:t>Here:</a:t>
            </a:r>
          </a:p>
        </p:txBody>
      </p:sp>
    </p:spTree>
    <p:extLst>
      <p:ext uri="{BB962C8B-B14F-4D97-AF65-F5344CB8AC3E}">
        <p14:creationId xmlns:p14="http://schemas.microsoft.com/office/powerpoint/2010/main" val="29032806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</TotalTime>
  <Words>95</Words>
  <Application>Microsoft Office PowerPoint</Application>
  <PresentationFormat>Custom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Alasassy Caps</vt:lpstr>
      <vt:lpstr>Aptos</vt:lpstr>
      <vt:lpstr>Aptos Display</vt:lpstr>
      <vt:lpstr>Aptos ExtraBold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Alison Holtzapple</dc:creator>
  <cp:lastModifiedBy>Alison Holtzapple</cp:lastModifiedBy>
  <cp:revision>7</cp:revision>
  <dcterms:created xsi:type="dcterms:W3CDTF">2026-05-22T14:35:22Z</dcterms:created>
  <dcterms:modified xsi:type="dcterms:W3CDTF">2026-07-22T15:53:18Z</dcterms:modified>
</cp:coreProperties>
</file>