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 snapToObjects="1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153B-ECD0-B483-FAD5-43CBEBD68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0D6AE-CEFE-F8FA-4E41-1D5041080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73FBB-F11B-D9AB-2BDC-C62CE75D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6FCC8-8717-DA04-742D-DCBC2102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DA906-B1CC-4AA2-BDD7-A866C334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E6AF7-1A28-4E08-07D4-B6D1A81E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21609-2495-3A7C-8D26-3EFBE0060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017AF-F41C-276E-00A5-49CB0922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BFEDC-F3F6-6223-80BE-15B7AAC00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A5802-0C59-7484-03BC-F141B0FB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09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0F344-C9C7-656C-E058-CE9AB20F1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4CB71-636C-BE03-C25B-94B5EFEDE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FE13C-0F2D-F06E-75F5-60CE38C3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0205C-BD56-16A7-D7A0-50562356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6C520-3C89-99AC-80CD-67409D18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D8383-C416-1D0A-F6A7-5B9F736D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AB994-B284-CBAA-FC60-AB289E695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9DF44-FED5-E145-5322-55F9BAAE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B78B-6D38-6CAD-DA13-A59B0D81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838CE-4DD4-C18E-7EED-82B09830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577D-E432-F7F1-6309-B6EB1254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EC346-8224-96C8-04EB-4146B52D6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02B3-D734-69BF-EC95-DF025F05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662F4-9C77-CFBB-A394-7419E7D7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F31AD-192B-5E97-266A-D9EA291F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9076-2BAF-E786-19B6-6BC29C93C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47CA-B431-06E0-75EE-F2DD26DF2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D5463-50E0-0B18-E269-C5C0BCD52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1CC06-0927-44C5-A6B5-D2280E42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1B104-E9A6-3289-C71E-3C1C84EC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DDC69-EB2C-A25E-6A6D-2BE38F88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0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A7F5-85AD-F935-A7AD-ED7AD47BD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CA21A-438C-4BEB-6AF4-7D93F1748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F3B53-C826-24BA-E9C9-C75236A11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D1490-A266-B2A8-CB41-A5045BD41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C10E7-DDF8-724D-3F76-13A40AEB4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8DB27D-7EF4-E1B9-CAF3-2773EF7E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39648-4DAF-AA9F-1486-275C0DD3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861DF6-32A7-5899-07FF-1D1E4058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8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6E16D-FCA3-CB9B-6BD1-1899C0270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B741FA-9098-AE51-D803-93E14D43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305742-4727-D153-8F54-745CCFA2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851649-DE05-03DE-AC02-8ACF042C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F08F37-2FDE-A3FE-1A67-C740834B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4C019-A0FA-FA3B-0F43-2EABC27C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52B31-3273-A862-4D43-852781C2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87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3699-54C4-BA20-66C9-C377F275D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8BA2B-EDD4-77B2-08E2-FB9D5AD2C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50376-92CB-1BF1-CA6D-FEC7BE154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9FA88-13CD-BDD5-3F72-396B744F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EF2EE-F4DF-1352-9030-446D2A0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993C6-8AF7-82C7-0265-A63C3331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3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356B-BC49-D8E6-5770-952AA293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05B7DB-46F5-42CA-6DEC-4F6CD13A1A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C549A-9CAF-ADAF-F98B-7778C69EA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CFB49-0250-7645-B33F-E82D86F7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FDDB8-4C34-276B-D006-6D7A3084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6E4A3-577E-0933-A939-BFFC48EF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02E26-8AD0-1239-46C2-AD9CB371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C8B2E-D583-487E-4125-34B436868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71823-36E2-8449-5DFE-1479021EE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92B4F-1F96-BC4B-AD85-40CFC4A59ACE}" type="datetimeFigureOut">
              <a:rPr lang="en-US" smtClean="0"/>
              <a:t>6/9/22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89FFF-4EEF-853F-4E62-5DE21B72C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0A228-EB07-5467-F6FF-4122CF8AE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E1FE6-D347-9B45-A7EE-E2B24C620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3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6497-024B-D474-47B8-E5500B5A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Incoming MD, PhD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3D3F3-0DA9-8619-EAE1-872A5954C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702709"/>
            <a:ext cx="10923638" cy="5211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Cora Lyon, Olivia Laniak, Joseph Mauro, Samuel Garrard</a:t>
            </a:r>
          </a:p>
        </p:txBody>
      </p:sp>
      <p:pic>
        <p:nvPicPr>
          <p:cNvPr id="1026" name="Picture 2" descr="goldwatercoralyon">
            <a:extLst>
              <a:ext uri="{FF2B5EF4-FFF2-40B4-BE49-F238E27FC236}">
                <a16:creationId xmlns:a16="http://schemas.microsoft.com/office/drawing/2014/main" id="{1ED0A81A-6A82-DE2D-B39F-53D738F3B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32040" b="-1"/>
          <a:stretch/>
        </p:blipFill>
        <p:spPr bwMode="auto">
          <a:xfrm>
            <a:off x="20" y="10"/>
            <a:ext cx="3008514" cy="42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A6DBBA7-7924-5A9B-2E05-C0F1B705E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3333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5" name="Picture 4" descr="A person wearing a stethoscope around his neck&#10;&#10;Description automatically generated with medium confidence">
            <a:extLst>
              <a:ext uri="{FF2B5EF4-FFF2-40B4-BE49-F238E27FC236}">
                <a16:creationId xmlns:a16="http://schemas.microsoft.com/office/drawing/2014/main" id="{0B49A6EB-C622-C5B9-ED89-E5750B0515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84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E67A82C-5EED-E614-B057-6FC30D515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0" r="4482" b="2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01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Incoming MD, PhD Students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Incoming MD, PhD Students</dc:title>
  <dc:creator>arvinder dhamoon</dc:creator>
  <cp:lastModifiedBy>arvinder dhamoon</cp:lastModifiedBy>
  <cp:revision>1</cp:revision>
  <dcterms:created xsi:type="dcterms:W3CDTF">2022-06-10T01:29:19Z</dcterms:created>
  <dcterms:modified xsi:type="dcterms:W3CDTF">2022-06-10T01:30:05Z</dcterms:modified>
</cp:coreProperties>
</file>