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869A58-91CF-4D2F-AE5E-BFB25D53BE24}" v="563" dt="2024-02-15T18:29:40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Cifonelli" userId="S::cifonela@upstate.edu::c5b085dd-134b-4743-9089-66d032316bdd" providerId="AD" clId="Web-{BD869A58-91CF-4D2F-AE5E-BFB25D53BE24}"/>
    <pc:docChg chg="modSld">
      <pc:chgData name="Andrea Cifonelli" userId="S::cifonela@upstate.edu::c5b085dd-134b-4743-9089-66d032316bdd" providerId="AD" clId="Web-{BD869A58-91CF-4D2F-AE5E-BFB25D53BE24}" dt="2024-02-15T18:29:40.088" v="358" actId="20577"/>
      <pc:docMkLst>
        <pc:docMk/>
      </pc:docMkLst>
      <pc:sldChg chg="addSp delSp modSp">
        <pc:chgData name="Andrea Cifonelli" userId="S::cifonela@upstate.edu::c5b085dd-134b-4743-9089-66d032316bdd" providerId="AD" clId="Web-{BD869A58-91CF-4D2F-AE5E-BFB25D53BE24}" dt="2024-02-15T18:29:40.088" v="358" actId="20577"/>
        <pc:sldMkLst>
          <pc:docMk/>
          <pc:sldMk cId="109857222" sldId="256"/>
        </pc:sldMkLst>
        <pc:spChg chg="del">
          <ac:chgData name="Andrea Cifonelli" userId="S::cifonela@upstate.edu::c5b085dd-134b-4743-9089-66d032316bdd" providerId="AD" clId="Web-{BD869A58-91CF-4D2F-AE5E-BFB25D53BE24}" dt="2024-02-15T17:45:14.818" v="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Andrea Cifonelli" userId="S::cifonela@upstate.edu::c5b085dd-134b-4743-9089-66d032316bdd" providerId="AD" clId="Web-{BD869A58-91CF-4D2F-AE5E-BFB25D53BE24}" dt="2024-02-15T17:45:20.412" v="1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Andrea Cifonelli" userId="S::cifonela@upstate.edu::c5b085dd-134b-4743-9089-66d032316bdd" providerId="AD" clId="Web-{BD869A58-91CF-4D2F-AE5E-BFB25D53BE24}" dt="2024-02-15T18:19:35.275" v="214" actId="1076"/>
          <ac:spMkLst>
            <pc:docMk/>
            <pc:sldMk cId="109857222" sldId="256"/>
            <ac:spMk id="3" creationId="{4FC0EEBC-DB31-770E-32F0-B8598916D96F}"/>
          </ac:spMkLst>
        </pc:spChg>
        <pc:spChg chg="add mod">
          <ac:chgData name="Andrea Cifonelli" userId="S::cifonela@upstate.edu::c5b085dd-134b-4743-9089-66d032316bdd" providerId="AD" clId="Web-{BD869A58-91CF-4D2F-AE5E-BFB25D53BE24}" dt="2024-02-15T18:28:11.085" v="312" actId="1076"/>
          <ac:spMkLst>
            <pc:docMk/>
            <pc:sldMk cId="109857222" sldId="256"/>
            <ac:spMk id="5" creationId="{BC45E057-9CF9-C385-7965-6EFCBC4BD7C2}"/>
          </ac:spMkLst>
        </pc:spChg>
        <pc:spChg chg="add mod">
          <ac:chgData name="Andrea Cifonelli" userId="S::cifonela@upstate.edu::c5b085dd-134b-4743-9089-66d032316bdd" providerId="AD" clId="Web-{BD869A58-91CF-4D2F-AE5E-BFB25D53BE24}" dt="2024-02-15T18:26:14.879" v="282" actId="20577"/>
          <ac:spMkLst>
            <pc:docMk/>
            <pc:sldMk cId="109857222" sldId="256"/>
            <ac:spMk id="6" creationId="{1CD4F459-562C-C03E-5EB0-8F2D43431E28}"/>
          </ac:spMkLst>
        </pc:spChg>
        <pc:spChg chg="add mod">
          <ac:chgData name="Andrea Cifonelli" userId="S::cifonela@upstate.edu::c5b085dd-134b-4743-9089-66d032316bdd" providerId="AD" clId="Web-{BD869A58-91CF-4D2F-AE5E-BFB25D53BE24}" dt="2024-02-15T18:27:36.366" v="300" actId="20577"/>
          <ac:spMkLst>
            <pc:docMk/>
            <pc:sldMk cId="109857222" sldId="256"/>
            <ac:spMk id="7" creationId="{A1149449-28A8-3259-91F9-F04BBDB1C095}"/>
          </ac:spMkLst>
        </pc:spChg>
        <pc:spChg chg="add mod">
          <ac:chgData name="Andrea Cifonelli" userId="S::cifonela@upstate.edu::c5b085dd-134b-4743-9089-66d032316bdd" providerId="AD" clId="Web-{BD869A58-91CF-4D2F-AE5E-BFB25D53BE24}" dt="2024-02-15T18:26:10.817" v="281" actId="20577"/>
          <ac:spMkLst>
            <pc:docMk/>
            <pc:sldMk cId="109857222" sldId="256"/>
            <ac:spMk id="8" creationId="{1566248A-A7D6-B5A9-66CB-F0D14FD633E0}"/>
          </ac:spMkLst>
        </pc:spChg>
        <pc:spChg chg="add mod">
          <ac:chgData name="Andrea Cifonelli" userId="S::cifonela@upstate.edu::c5b085dd-134b-4743-9089-66d032316bdd" providerId="AD" clId="Web-{BD869A58-91CF-4D2F-AE5E-BFB25D53BE24}" dt="2024-02-15T18:26:18.489" v="283" actId="20577"/>
          <ac:spMkLst>
            <pc:docMk/>
            <pc:sldMk cId="109857222" sldId="256"/>
            <ac:spMk id="9" creationId="{D44BE145-158F-A362-353E-9C5701B245B5}"/>
          </ac:spMkLst>
        </pc:spChg>
        <pc:spChg chg="add mod">
          <ac:chgData name="Andrea Cifonelli" userId="S::cifonela@upstate.edu::c5b085dd-134b-4743-9089-66d032316bdd" providerId="AD" clId="Web-{BD869A58-91CF-4D2F-AE5E-BFB25D53BE24}" dt="2024-02-15T18:21:22.418" v="245"/>
          <ac:spMkLst>
            <pc:docMk/>
            <pc:sldMk cId="109857222" sldId="256"/>
            <ac:spMk id="12" creationId="{1CD91812-0931-94F3-CF30-43078EFD9DCD}"/>
          </ac:spMkLst>
        </pc:spChg>
        <pc:spChg chg="add mod">
          <ac:chgData name="Andrea Cifonelli" userId="S::cifonela@upstate.edu::c5b085dd-134b-4743-9089-66d032316bdd" providerId="AD" clId="Web-{BD869A58-91CF-4D2F-AE5E-BFB25D53BE24}" dt="2024-02-15T18:25:13.112" v="257" actId="1076"/>
          <ac:spMkLst>
            <pc:docMk/>
            <pc:sldMk cId="109857222" sldId="256"/>
            <ac:spMk id="14" creationId="{29CC26A2-12A7-31AA-1F98-67E91625440C}"/>
          </ac:spMkLst>
        </pc:spChg>
        <pc:spChg chg="add mod">
          <ac:chgData name="Andrea Cifonelli" userId="S::cifonela@upstate.edu::c5b085dd-134b-4743-9089-66d032316bdd" providerId="AD" clId="Web-{BD869A58-91CF-4D2F-AE5E-BFB25D53BE24}" dt="2024-02-15T18:29:40.088" v="358" actId="20577"/>
          <ac:spMkLst>
            <pc:docMk/>
            <pc:sldMk cId="109857222" sldId="256"/>
            <ac:spMk id="15" creationId="{E01DA706-EE3F-7D5B-6B81-6CDF2BF5D108}"/>
          </ac:spMkLst>
        </pc:spChg>
        <pc:picChg chg="add del mod">
          <ac:chgData name="Andrea Cifonelli" userId="S::cifonela@upstate.edu::c5b085dd-134b-4743-9089-66d032316bdd" providerId="AD" clId="Web-{BD869A58-91CF-4D2F-AE5E-BFB25D53BE24}" dt="2024-02-15T18:08:19.194" v="7"/>
          <ac:picMkLst>
            <pc:docMk/>
            <pc:sldMk cId="109857222" sldId="256"/>
            <ac:picMk id="2" creationId="{D8A18669-F330-1E46-0ED8-182D06533593}"/>
          </ac:picMkLst>
        </pc:picChg>
        <pc:picChg chg="add mod">
          <ac:chgData name="Andrea Cifonelli" userId="S::cifonela@upstate.edu::c5b085dd-134b-4743-9089-66d032316bdd" providerId="AD" clId="Web-{BD869A58-91CF-4D2F-AE5E-BFB25D53BE24}" dt="2024-02-15T18:23:51.625" v="248" actId="1076"/>
          <ac:picMkLst>
            <pc:docMk/>
            <pc:sldMk cId="109857222" sldId="256"/>
            <ac:picMk id="4" creationId="{5B846807-D57B-ADA7-17F1-EA513C245884}"/>
          </ac:picMkLst>
        </pc:picChg>
        <pc:picChg chg="add mod">
          <ac:chgData name="Andrea Cifonelli" userId="S::cifonela@upstate.edu::c5b085dd-134b-4743-9089-66d032316bdd" providerId="AD" clId="Web-{BD869A58-91CF-4D2F-AE5E-BFB25D53BE24}" dt="2024-02-15T18:20:30.245" v="233" actId="1076"/>
          <ac:picMkLst>
            <pc:docMk/>
            <pc:sldMk cId="109857222" sldId="256"/>
            <ac:picMk id="10" creationId="{F3B56EE1-56C2-08D2-9329-53B090D37AD4}"/>
          </ac:picMkLst>
        </pc:picChg>
        <pc:picChg chg="add mod">
          <ac:chgData name="Andrea Cifonelli" userId="S::cifonela@upstate.edu::c5b085dd-134b-4743-9089-66d032316bdd" providerId="AD" clId="Web-{BD869A58-91CF-4D2F-AE5E-BFB25D53BE24}" dt="2024-02-15T18:25:51.207" v="277" actId="1076"/>
          <ac:picMkLst>
            <pc:docMk/>
            <pc:sldMk cId="109857222" sldId="256"/>
            <ac:picMk id="11" creationId="{AE230575-F963-9E7B-25EA-05B129F14BFB}"/>
          </ac:picMkLst>
        </pc:picChg>
        <pc:picChg chg="add mod">
          <ac:chgData name="Andrea Cifonelli" userId="S::cifonela@upstate.edu::c5b085dd-134b-4743-9089-66d032316bdd" providerId="AD" clId="Web-{BD869A58-91CF-4D2F-AE5E-BFB25D53BE24}" dt="2024-02-15T18:26:58.568" v="289" actId="1076"/>
          <ac:picMkLst>
            <pc:docMk/>
            <pc:sldMk cId="109857222" sldId="256"/>
            <ac:picMk id="13" creationId="{6664D2E5-7CE1-42B6-D68C-CC81B716BFB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rldefense.com/v3/__https:/forms.office.com/r/XWDiffEHrS__;!!GobTDDpD7A!OuRS3mLtUMz3YfprbcKPWHZm9bVaU7O2Vmh0tdj5MfUNatYan7qfX8WE0yWf8Ep_6TmN141BsUGZT-P_SSLbbL1XCutd7Q$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C0EEBC-DB31-770E-32F0-B8598916D96F}"/>
              </a:ext>
            </a:extLst>
          </p:cNvPr>
          <p:cNvSpPr txBox="1"/>
          <p:nvPr/>
        </p:nvSpPr>
        <p:spPr>
          <a:xfrm>
            <a:off x="196812" y="208049"/>
            <a:ext cx="3759861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Times New Roman"/>
                <a:cs typeface="Times New Roman"/>
              </a:rPr>
              <a:t>MD/PhD and graduate students to have an </a:t>
            </a:r>
            <a:r>
              <a:rPr lang="en-US" sz="1400" b="1" dirty="0">
                <a:latin typeface="Times New Roman"/>
                <a:cs typeface="Times New Roman"/>
              </a:rPr>
              <a:t>information discussion with her on Tuesday, March 5 from 3:30 p.m. -4:30 p.m. please register at:</a:t>
            </a:r>
            <a:r>
              <a:rPr lang="en-US" sz="1400" dirty="0">
                <a:latin typeface="Times New Roman"/>
                <a:cs typeface="Times New Roman"/>
              </a:rPr>
              <a:t> </a:t>
            </a:r>
            <a:r>
              <a:rPr lang="en-US" sz="1400" b="1" dirty="0">
                <a:latin typeface="Times New Roman"/>
                <a:cs typeface="Times New Roman"/>
                <a:hlinkClick r:id="rId2"/>
              </a:rPr>
              <a:t>https://forms.office.com/r/XWDiffEHrS</a:t>
            </a:r>
            <a:r>
              <a:rPr lang="en-US" sz="1400" b="1" dirty="0">
                <a:latin typeface="Times New Roman"/>
                <a:cs typeface="Times New Roman"/>
              </a:rPr>
              <a:t>  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 descr="A poster of a person&#10;&#10;Description automatically generated">
            <a:extLst>
              <a:ext uri="{FF2B5EF4-FFF2-40B4-BE49-F238E27FC236}">
                <a16:creationId xmlns:a16="http://schemas.microsoft.com/office/drawing/2014/main" id="{5B846807-D57B-ADA7-17F1-EA513C245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95" y="2387921"/>
            <a:ext cx="3278117" cy="42557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45E057-9CF9-C385-7965-6EFCBC4BD7C2}"/>
              </a:ext>
            </a:extLst>
          </p:cNvPr>
          <p:cNvSpPr txBox="1"/>
          <p:nvPr/>
        </p:nvSpPr>
        <p:spPr>
          <a:xfrm>
            <a:off x="1236452" y="1356263"/>
            <a:ext cx="16294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ea typeface="Calibri"/>
                <a:cs typeface="Calibri"/>
              </a:rPr>
              <a:t>March 5th </a:t>
            </a:r>
            <a:endParaRPr lang="en-US"/>
          </a:p>
          <a:p>
            <a:pPr algn="ctr"/>
            <a:r>
              <a:rPr lang="en-US" dirty="0">
                <a:ea typeface="Calibri"/>
                <a:cs typeface="Calibri"/>
              </a:rPr>
              <a:t>AOA Visiting </a:t>
            </a:r>
            <a:r>
              <a:rPr lang="en-US">
                <a:ea typeface="Calibri"/>
                <a:cs typeface="Calibri"/>
              </a:rPr>
              <a:t>Professorship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D4F459-562C-C03E-5EB0-8F2D43431E28}"/>
              </a:ext>
            </a:extLst>
          </p:cNvPr>
          <p:cNvSpPr txBox="1"/>
          <p:nvPr/>
        </p:nvSpPr>
        <p:spPr>
          <a:xfrm>
            <a:off x="6067243" y="1375432"/>
            <a:ext cx="349848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a typeface="Calibri"/>
                <a:cs typeface="Calibri"/>
              </a:rPr>
              <a:t>March 7th</a:t>
            </a:r>
            <a:endParaRPr lang="en-US" b="1">
              <a:ea typeface="Calibri"/>
              <a:cs typeface="Calibri"/>
            </a:endParaRPr>
          </a:p>
          <a:p>
            <a:pPr algn="ctr"/>
            <a:r>
              <a:rPr lang="en-US" err="1">
                <a:solidFill>
                  <a:srgbClr val="FF0000"/>
                </a:solidFill>
                <a:ea typeface="+mn-lt"/>
                <a:cs typeface="+mn-lt"/>
              </a:rPr>
              <a:t>MDPhD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 Paint n' Sip </a:t>
            </a:r>
            <a:r>
              <a:rPr lang="en-US" b="1" u="sng" dirty="0">
                <a:solidFill>
                  <a:srgbClr val="FF0000"/>
                </a:solidFill>
                <a:ea typeface="+mn-lt"/>
                <a:cs typeface="+mn-lt"/>
              </a:rPr>
              <a:t>CANCELLED</a:t>
            </a:r>
            <a:endParaRPr lang="en-US" b="1" u="sng" dirty="0">
              <a:solidFill>
                <a:srgbClr val="808080"/>
              </a:solidFill>
              <a:ea typeface="+mn-lt"/>
              <a:cs typeface="+mn-lt"/>
            </a:endParaRPr>
          </a:p>
          <a:p>
            <a:endParaRPr lang="en-US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49449-28A8-3259-91F9-F04BBDB1C095}"/>
              </a:ext>
            </a:extLst>
          </p:cNvPr>
          <p:cNvSpPr txBox="1"/>
          <p:nvPr/>
        </p:nvSpPr>
        <p:spPr>
          <a:xfrm>
            <a:off x="6158302" y="2103888"/>
            <a:ext cx="3220529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ea typeface="Calibri"/>
              <a:cs typeface="Calibri"/>
            </a:endParaRPr>
          </a:p>
          <a:p>
            <a:pPr algn="ctr"/>
            <a:r>
              <a:rPr lang="en-US" sz="1600" dirty="0">
                <a:ea typeface="Calibri"/>
                <a:cs typeface="Calibri"/>
              </a:rPr>
              <a:t>CAGB +</a:t>
            </a:r>
          </a:p>
          <a:p>
            <a:pPr algn="ctr"/>
            <a:r>
              <a:rPr lang="en-US" sz="1600">
                <a:ea typeface="Calibri"/>
                <a:cs typeface="Calibri"/>
              </a:rPr>
              <a:t>Upstate Art Alliance</a:t>
            </a:r>
            <a:endParaRPr lang="en-US" sz="1600" dirty="0">
              <a:ea typeface="Calibri"/>
              <a:cs typeface="Calibri"/>
            </a:endParaRPr>
          </a:p>
          <a:p>
            <a:pPr algn="ctr"/>
            <a:r>
              <a:rPr lang="en-US" sz="1600" dirty="0">
                <a:ea typeface="Calibri"/>
                <a:cs typeface="Calibri"/>
              </a:rPr>
              <a:t>Paint n' Sip </a:t>
            </a:r>
          </a:p>
          <a:p>
            <a:pPr algn="ctr"/>
            <a:endParaRPr lang="en-US" dirty="0">
              <a:ea typeface="Calibri"/>
              <a:cs typeface="Calibri"/>
            </a:endParaRPr>
          </a:p>
          <a:p>
            <a:pPr algn="ctr"/>
            <a:r>
              <a:rPr lang="en-US" dirty="0">
                <a:ea typeface="Calibri"/>
                <a:cs typeface="Calibri"/>
              </a:rPr>
              <a:t>7-9PM</a:t>
            </a:r>
          </a:p>
          <a:p>
            <a:pPr algn="ctr"/>
            <a:r>
              <a:rPr lang="en-US" dirty="0">
                <a:ea typeface="Calibri"/>
                <a:cs typeface="Calibri"/>
              </a:rPr>
              <a:t>CAB Lobby</a:t>
            </a:r>
          </a:p>
          <a:p>
            <a:pPr algn="ctr"/>
            <a:endParaRPr lang="en-US" dirty="0">
              <a:ea typeface="Calibri"/>
              <a:cs typeface="Calibri"/>
            </a:endParaRPr>
          </a:p>
          <a:p>
            <a:pPr algn="ctr"/>
            <a:r>
              <a:rPr lang="en-US" dirty="0">
                <a:ea typeface="Calibri"/>
                <a:cs typeface="Calibri"/>
              </a:rPr>
              <a:t>Registration?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6248A-A7D6-B5A9-66CB-F0D14FD633E0}"/>
              </a:ext>
            </a:extLst>
          </p:cNvPr>
          <p:cNvSpPr txBox="1"/>
          <p:nvPr/>
        </p:nvSpPr>
        <p:spPr>
          <a:xfrm>
            <a:off x="4107132" y="1375433"/>
            <a:ext cx="182113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rgbClr val="00B050"/>
                </a:solidFill>
                <a:ea typeface="Calibri"/>
                <a:cs typeface="Calibri"/>
              </a:rPr>
              <a:t>March 6th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</a:rPr>
              <a:t> </a:t>
            </a:r>
            <a:endParaRPr lang="en-US">
              <a:solidFill>
                <a:srgbClr val="FF0000"/>
              </a:solidFill>
              <a:ea typeface="Calibri"/>
              <a:cs typeface="Calibri"/>
            </a:endParaRPr>
          </a:p>
          <a:p>
            <a:pPr algn="ctr"/>
            <a:r>
              <a:rPr lang="en-US" dirty="0">
                <a:ea typeface="Calibri"/>
                <a:cs typeface="Calibri"/>
              </a:rPr>
              <a:t>Beyond the Doctorate 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4BE145-158F-A362-353E-9C5701B245B5}"/>
              </a:ext>
            </a:extLst>
          </p:cNvPr>
          <p:cNvSpPr txBox="1"/>
          <p:nvPr/>
        </p:nvSpPr>
        <p:spPr>
          <a:xfrm>
            <a:off x="10169585" y="1375433"/>
            <a:ext cx="163901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ea typeface="Calibri"/>
                <a:cs typeface="Calibri"/>
              </a:rPr>
              <a:t>March 19th </a:t>
            </a:r>
          </a:p>
          <a:p>
            <a:pPr algn="ctr"/>
            <a:r>
              <a:rPr lang="en-US" dirty="0">
                <a:ea typeface="Calibri"/>
                <a:cs typeface="Calibri"/>
              </a:rPr>
              <a:t>Student Research Day</a:t>
            </a:r>
          </a:p>
        </p:txBody>
      </p:sp>
      <p:pic>
        <p:nvPicPr>
          <p:cNvPr id="10" name="Picture 9" descr="A purple and white text&#10;&#10;Description automatically generated">
            <a:extLst>
              <a:ext uri="{FF2B5EF4-FFF2-40B4-BE49-F238E27FC236}">
                <a16:creationId xmlns:a16="http://schemas.microsoft.com/office/drawing/2014/main" id="{F3B56EE1-56C2-08D2-9329-53B090D37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3095" y="179424"/>
            <a:ext cx="3460151" cy="1002211"/>
          </a:xfrm>
          <a:prstGeom prst="rect">
            <a:avLst/>
          </a:prstGeom>
        </p:spPr>
      </p:pic>
      <p:pic>
        <p:nvPicPr>
          <p:cNvPr id="11" name="Picture 10" descr="A black and white text on a blue background&#10;&#10;Description automatically generated">
            <a:extLst>
              <a:ext uri="{FF2B5EF4-FFF2-40B4-BE49-F238E27FC236}">
                <a16:creationId xmlns:a16="http://schemas.microsoft.com/office/drawing/2014/main" id="{AE230575-F963-9E7B-25EA-05B129F14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9320" y="3045415"/>
            <a:ext cx="3671019" cy="2339094"/>
          </a:xfrm>
          <a:prstGeom prst="rect">
            <a:avLst/>
          </a:prstGeom>
        </p:spPr>
      </p:pic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1CD91812-0931-94F3-CF30-43078EFD9DCD}"/>
              </a:ext>
            </a:extLst>
          </p:cNvPr>
          <p:cNvSpPr/>
          <p:nvPr/>
        </p:nvSpPr>
        <p:spPr>
          <a:xfrm>
            <a:off x="8022565" y="436113"/>
            <a:ext cx="757207" cy="70928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664D2E5-7CE1-42B6-D68C-CC81B716BF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827" y="2437922"/>
            <a:ext cx="3276648" cy="39183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9CC26A2-12A7-31AA-1F98-67E91625440C}"/>
              </a:ext>
            </a:extLst>
          </p:cNvPr>
          <p:cNvSpPr/>
          <p:nvPr/>
        </p:nvSpPr>
        <p:spPr>
          <a:xfrm>
            <a:off x="258792" y="1375433"/>
            <a:ext cx="11799019" cy="88181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1DA706-EE3F-7D5B-6B81-6CDF2BF5D108}"/>
              </a:ext>
            </a:extLst>
          </p:cNvPr>
          <p:cNvSpPr txBox="1"/>
          <p:nvPr/>
        </p:nvSpPr>
        <p:spPr>
          <a:xfrm>
            <a:off x="4006490" y="33546"/>
            <a:ext cx="376207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  <a:ea typeface="Calibri"/>
                <a:cs typeface="Calibri"/>
              </a:rPr>
              <a:t>Andrea vacation NEXT WEEK</a:t>
            </a:r>
            <a:endParaRPr lang="en-US"/>
          </a:p>
          <a:p>
            <a:pPr algn="ctr"/>
            <a:r>
              <a:rPr lang="en-US" b="1" dirty="0" err="1">
                <a:highlight>
                  <a:srgbClr val="FFFF00"/>
                </a:highlight>
                <a:ea typeface="Calibri"/>
                <a:cs typeface="Calibri"/>
              </a:rPr>
              <a:t>MDPhD</a:t>
            </a:r>
            <a:r>
              <a:rPr lang="en-US" b="1" dirty="0">
                <a:highlight>
                  <a:srgbClr val="FFFF00"/>
                </a:highlight>
                <a:ea typeface="Calibri"/>
                <a:cs typeface="Calibri"/>
              </a:rPr>
              <a:t> ASD: Feb 28th and 29th!!!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116</cp:revision>
  <dcterms:created xsi:type="dcterms:W3CDTF">2024-02-15T17:41:41Z</dcterms:created>
  <dcterms:modified xsi:type="dcterms:W3CDTF">2024-02-15T18:29:40Z</dcterms:modified>
</cp:coreProperties>
</file>