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 varScale="1">
        <p:scale>
          <a:sx n="104" d="100"/>
          <a:sy n="104" d="100"/>
        </p:scale>
        <p:origin x="23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4FAA2-52D2-5BC0-21D4-AF7729BB0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925A2-035F-7096-3B00-64AA200EC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C4E28-3BF6-B025-89B0-974C92D0B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C261-CC82-7848-AFB2-DF6B125E73F6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72709-DBB5-CE03-2643-99071FA73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6E582-6071-F9FC-195F-48C4595F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24A3-B6F0-B34A-AD5B-EF5DAC321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51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CC134-CD40-0CA8-C4C7-2BFE8A95C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80D76A-2DEA-40F2-56E2-CA24DB2D81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CD150-D8FF-1E8E-1310-60C8FE5D4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C261-CC82-7848-AFB2-DF6B125E73F6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983E7-74A9-1FB5-6B7C-AA232E210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A376D-619D-C6C6-9DBB-9871080A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24A3-B6F0-B34A-AD5B-EF5DAC321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75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0E63CA-9785-4B96-FF53-3CA3EAB21A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D5C4A-3782-C490-DD9F-7C7E5B7B7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B4905-96CB-8E5C-7E65-7A4CB61B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C261-CC82-7848-AFB2-DF6B125E73F6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26294-493F-374D-9B79-6966CA468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CC6C0-F77A-9B3E-A1F2-14F13E16C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24A3-B6F0-B34A-AD5B-EF5DAC321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9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972A5-5804-34D9-9940-C79848D92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70DBD-E376-B8A4-071B-C6B226351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B0196-AED7-2D3F-05FC-FE58E1E5C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C261-CC82-7848-AFB2-DF6B125E73F6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0245F-0271-EDDC-5D2C-A8CD48A63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101EC-2F1A-C578-14A8-4C2B8C37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24A3-B6F0-B34A-AD5B-EF5DAC321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32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7912E-C3A9-A85A-72E4-29CC7E6C3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745DC-DF31-8F38-4A44-730456CE2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5DE53-9CB7-C816-B0FF-E148C111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C261-CC82-7848-AFB2-DF6B125E73F6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CA035-F3ED-893B-429F-008D98E1C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DF1E6-D525-7C0D-B7FF-4E694EF7E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24A3-B6F0-B34A-AD5B-EF5DAC321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38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F5D6C-8AD6-2B89-1AA3-F936F13B0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30594-84B4-564A-21CB-A8F2136D68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3835A-686E-E736-0887-2A306EA09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90E0F-FF69-7FE8-FF7C-0F24FACC3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C261-CC82-7848-AFB2-DF6B125E73F6}" type="datetimeFigureOut">
              <a:rPr lang="en-US" smtClean="0"/>
              <a:t>8/29/24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7BDF9-48B5-64C8-2582-DD5C986B1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716BB-2FE1-D1D5-AD4F-110541AAE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24A3-B6F0-B34A-AD5B-EF5DAC321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99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E7562-7EE1-EAFB-76EE-C5692AE8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8C0B1-D7C1-A215-37B7-DB97BB348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081FD3-4558-5A49-1B30-AA357F985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AB3309-3BF6-9751-31CD-15ED92F842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D3373-1D2E-4F21-7D14-6EDBE7BB04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7F56A0-5585-069D-B6F6-5D4D4D9FE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C261-CC82-7848-AFB2-DF6B125E73F6}" type="datetimeFigureOut">
              <a:rPr lang="en-US" smtClean="0"/>
              <a:t>8/29/24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C5A6C2-E253-9F15-A4E6-F0AC61010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2EEE77-C993-17E3-4675-E8FB4D16B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24A3-B6F0-B34A-AD5B-EF5DAC321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46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0AE10-37BF-88A6-3D90-4F84D593C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C14A6E-C201-D2C5-82F8-66A4FAE5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C261-CC82-7848-AFB2-DF6B125E73F6}" type="datetimeFigureOut">
              <a:rPr lang="en-US" smtClean="0"/>
              <a:t>8/29/24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6E3664-D3C6-4B0D-A3F0-DA5CBA9AF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D8F85-52C0-050A-AB90-94FCCBC28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24A3-B6F0-B34A-AD5B-EF5DAC321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0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70F856-30E7-29F8-C2B4-55F9BAAFE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C261-CC82-7848-AFB2-DF6B125E73F6}" type="datetimeFigureOut">
              <a:rPr lang="en-US" smtClean="0"/>
              <a:t>8/29/24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E1D57D-2D20-0779-D5FF-0CBF74531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DAE76-D9FC-EE0D-2717-A667C9C25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24A3-B6F0-B34A-AD5B-EF5DAC321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97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17094-EBD6-B94D-A6C9-063188207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84CCE-44CB-5C65-BB28-D7F788307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2931F-08B8-C14E-F2E1-0288A5A97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B6B8DF-327C-3730-60F4-61C0044ED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C261-CC82-7848-AFB2-DF6B125E73F6}" type="datetimeFigureOut">
              <a:rPr lang="en-US" smtClean="0"/>
              <a:t>8/29/24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04B9C7-6082-93D4-37D8-B03D7DD02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448CF-BDD4-375E-F23D-63625DBAC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24A3-B6F0-B34A-AD5B-EF5DAC321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70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F3C13-DB91-8E73-FDB5-924CAB8CB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5CD49A-D472-3A59-95D1-B560829BA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ED7E1-E478-8214-CFDE-90D916568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43998A-C613-7025-BFFB-FBE4D5BD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C261-CC82-7848-AFB2-DF6B125E73F6}" type="datetimeFigureOut">
              <a:rPr lang="en-US" smtClean="0"/>
              <a:t>8/29/24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195C6-4BF9-DB1C-10C5-D04250ABD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F623A-CB81-B120-5B5E-84BD85407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24A3-B6F0-B34A-AD5B-EF5DAC321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13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7ADDEF-02BA-C9F3-B714-6BF280E75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4DD34-7DD6-0D05-6991-D323989C6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435AE-B35E-1CF6-7D1F-60DDE84DD2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6C261-CC82-7848-AFB2-DF6B125E73F6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06408-A31C-5316-8BD4-AF9CB45A7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AE101-0096-267F-59F0-D4190D871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824A3-B6F0-B34A-AD5B-EF5DAC321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9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ghosha@upstate.ed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5BE46-ABEE-B62A-9A2A-9BAA8749C8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Introduction to the MD-PhD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CB6CC7-1785-90BE-7110-A5A4C51C13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Auyon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 Ghosh, MD, MPH</a:t>
            </a:r>
          </a:p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8/28/24</a:t>
            </a:r>
          </a:p>
        </p:txBody>
      </p:sp>
    </p:spTree>
    <p:extLst>
      <p:ext uri="{BB962C8B-B14F-4D97-AF65-F5344CB8AC3E}">
        <p14:creationId xmlns:p14="http://schemas.microsoft.com/office/powerpoint/2010/main" val="3768333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EF5A1-CE14-B38D-078F-7B15027A2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About 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03176-1970-EBFC-A420-BE65FA743F5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1"/>
          </a:solidFill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Local product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Born in Crouse, grew up in Jamesville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Syracuse University 2010, BS in Physics and Economics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Upstate 2014, MD</a:t>
            </a:r>
          </a:p>
          <a:p>
            <a:pPr lvl="2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Nieman Lab</a:t>
            </a:r>
          </a:p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Clinical training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Boston University Medical Center 2017, internal medicine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Harvard-Brigham and Women’s Hospital 2020, pulmonary &amp; critical care medicine</a:t>
            </a:r>
          </a:p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Research training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Harvard Medical School/Brigham and Women’s Hospital, genetic epidemiology/genomics post-doc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Harvard School of Public Health 2021, MPH Quantitative Methods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CB9CD-94E7-A4EE-48BD-F4C4459B0805}"/>
              </a:ext>
            </a:extLst>
          </p:cNvPr>
          <p:cNvSpPr txBox="1"/>
          <p:nvPr/>
        </p:nvSpPr>
        <p:spPr>
          <a:xfrm>
            <a:off x="15717795" y="2051222"/>
            <a:ext cx="1847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20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EF5A1-CE14-B38D-078F-7B15027A2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03176-1970-EBFC-A420-BE65FA743F5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Clinical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Intensivist – 8 weeks medical ICU service per year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Pulmonologist – 1 day clinic QOW</a:t>
            </a:r>
          </a:p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Research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Interested in understanding heterogeneity in chronic lung diseases and identifying subtypes</a:t>
            </a:r>
          </a:p>
          <a:p>
            <a:pPr lvl="1"/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CB9CD-94E7-A4EE-48BD-F4C4459B0805}"/>
              </a:ext>
            </a:extLst>
          </p:cNvPr>
          <p:cNvSpPr txBox="1"/>
          <p:nvPr/>
        </p:nvSpPr>
        <p:spPr>
          <a:xfrm>
            <a:off x="15717795" y="2051222"/>
            <a:ext cx="1847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967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EF5A1-CE14-B38D-078F-7B15027A2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Genetic Resilience in COPD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03176-1970-EBFC-A420-BE65FA743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0033" y="1825625"/>
            <a:ext cx="5533768" cy="4351338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NHLBI K08 01/2024 – 12/2028</a:t>
            </a:r>
          </a:p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Aim 1: Identify polygenic resilience score for COPD</a:t>
            </a:r>
          </a:p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Aim 2: Clinical characteristics and gene expression of resilience in COPD</a:t>
            </a:r>
          </a:p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Aim 3: Predict lung tissue gene expression profiles of COPD risk and resilience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CB9CD-94E7-A4EE-48BD-F4C4459B0805}"/>
              </a:ext>
            </a:extLst>
          </p:cNvPr>
          <p:cNvSpPr txBox="1"/>
          <p:nvPr/>
        </p:nvSpPr>
        <p:spPr>
          <a:xfrm>
            <a:off x="15717795" y="2051222"/>
            <a:ext cx="1847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3FB75E-7FE5-F739-B38B-ABB88B139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32" y="2108994"/>
            <a:ext cx="4906540" cy="371103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80459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EF5A1-CE14-B38D-078F-7B15027A2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Other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03176-1970-EBFC-A420-BE65FA743F5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Gene expression signatures of extrapulmonary sarcoidosis – American Thoracic Society/Foundation for Sarcoidosis Research Grant 8/15/2022 – 8/14/2025</a:t>
            </a:r>
          </a:p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Transcriptomic Predictors and Biomarkers of Sepsis-induced Cardiomyopathy - Hendricks Pilot Award 10/1/2023 – 9/30/2024</a:t>
            </a:r>
          </a:p>
          <a:p>
            <a:r>
              <a:rPr lang="en-US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Investigating the role of sex-specific gene and protein expression in pulmonary fibrosis through a multi-</a:t>
            </a:r>
            <a:r>
              <a:rPr lang="en-US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omic</a:t>
            </a:r>
            <a:r>
              <a:rPr lang="en-US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approach – NHLBI/ORW R21 pending scientific review</a:t>
            </a:r>
          </a:p>
          <a:p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CB9CD-94E7-A4EE-48BD-F4C4459B0805}"/>
              </a:ext>
            </a:extLst>
          </p:cNvPr>
          <p:cNvSpPr txBox="1"/>
          <p:nvPr/>
        </p:nvSpPr>
        <p:spPr>
          <a:xfrm>
            <a:off x="15717795" y="2051222"/>
            <a:ext cx="1847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810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03176-1970-EBFC-A420-BE65FA743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41405"/>
            <a:ext cx="5257800" cy="5435558"/>
          </a:xfrm>
          <a:solidFill>
            <a:schemeClr val="tx1"/>
          </a:solidFill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Questions?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  <a:hlinkClick r:id="rId2"/>
              </a:rPr>
              <a:t>ghosha@upstate.edu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CB9CD-94E7-A4EE-48BD-F4C4459B0805}"/>
              </a:ext>
            </a:extLst>
          </p:cNvPr>
          <p:cNvSpPr txBox="1"/>
          <p:nvPr/>
        </p:nvSpPr>
        <p:spPr>
          <a:xfrm>
            <a:off x="15717795" y="2051222"/>
            <a:ext cx="1847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F18602-3DA7-61B1-433F-047159C05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741405"/>
            <a:ext cx="3994322" cy="532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59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229</Words>
  <Application>Microsoft Macintosh PowerPoint</Application>
  <PresentationFormat>Widescreen</PresentationFormat>
  <Paragraphs>39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Georgia</vt:lpstr>
      <vt:lpstr>Office Theme</vt:lpstr>
      <vt:lpstr>Introduction to the MD-PhD program</vt:lpstr>
      <vt:lpstr>About me </vt:lpstr>
      <vt:lpstr>About me</vt:lpstr>
      <vt:lpstr>Genetic Resilience in COPD</vt:lpstr>
      <vt:lpstr>Other projects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MD-PhD program</dc:title>
  <dc:creator>Auyon J. Ghosh</dc:creator>
  <cp:lastModifiedBy>Auyon J. Ghosh</cp:lastModifiedBy>
  <cp:revision>1</cp:revision>
  <dcterms:created xsi:type="dcterms:W3CDTF">2024-08-29T19:35:45Z</dcterms:created>
  <dcterms:modified xsi:type="dcterms:W3CDTF">2024-08-29T19:59:54Z</dcterms:modified>
</cp:coreProperties>
</file>