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>
            <a:extLst>
              <a:ext uri="{FF2B5EF4-FFF2-40B4-BE49-F238E27FC236}">
                <a16:creationId xmlns:a16="http://schemas.microsoft.com/office/drawing/2014/main" id="{0B3BD585-314E-08BF-6919-196D6360BBA3}"/>
              </a:ext>
            </a:extLst>
          </p:cNvPr>
          <p:cNvGrpSpPr/>
          <p:nvPr/>
        </p:nvGrpSpPr>
        <p:grpSpPr>
          <a:xfrm>
            <a:off x="546097" y="-4764"/>
            <a:ext cx="5014918" cy="6862763"/>
            <a:chOff x="546097" y="-4764"/>
            <a:chExt cx="5014918" cy="6862763"/>
          </a:xfrm>
        </p:grpSpPr>
        <p:sp>
          <p:nvSpPr>
            <p:cNvPr id="3" name="Freeform 6">
              <a:extLst>
                <a:ext uri="{FF2B5EF4-FFF2-40B4-BE49-F238E27FC236}">
                  <a16:creationId xmlns:a16="http://schemas.microsoft.com/office/drawing/2014/main" id="{4B3346D5-17C3-0181-C12E-0ADACA7ADAD1}"/>
                </a:ext>
              </a:extLst>
            </p:cNvPr>
            <p:cNvSpPr/>
            <p:nvPr/>
          </p:nvSpPr>
          <p:spPr>
            <a:xfrm>
              <a:off x="984251" y="-4764"/>
              <a:ext cx="1063620" cy="278288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670"/>
                <a:gd name="f4" fmla="val 1753"/>
                <a:gd name="f5" fmla="val 1696"/>
                <a:gd name="f6" fmla="val 225"/>
                <a:gd name="f7" fmla="val 430"/>
                <a:gd name="f8" fmla="*/ f0 1 670"/>
                <a:gd name="f9" fmla="*/ f1 1 1753"/>
                <a:gd name="f10" fmla="+- f4 0 f2"/>
                <a:gd name="f11" fmla="+- f3 0 f2"/>
                <a:gd name="f12" fmla="*/ f11 1 670"/>
                <a:gd name="f13" fmla="*/ f10 1 1753"/>
                <a:gd name="f14" fmla="*/ 0 1 f12"/>
                <a:gd name="f15" fmla="*/ f3 1 f12"/>
                <a:gd name="f16" fmla="*/ 0 1 f13"/>
                <a:gd name="f17" fmla="*/ f4 1 f13"/>
                <a:gd name="f18" fmla="*/ f14 f8 1"/>
                <a:gd name="f19" fmla="*/ f15 f8 1"/>
                <a:gd name="f20" fmla="*/ f17 f9 1"/>
                <a:gd name="f21" fmla="*/ f16 f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8" t="f21" r="f19" b="f20"/>
              <a:pathLst>
                <a:path w="670" h="1753">
                  <a:moveTo>
                    <a:pt x="f2" y="f5"/>
                  </a:moveTo>
                  <a:lnTo>
                    <a:pt x="f6" y="f4"/>
                  </a:lnTo>
                  <a:lnTo>
                    <a:pt x="f3" y="f2"/>
                  </a:lnTo>
                  <a:lnTo>
                    <a:pt x="f7" y="f2"/>
                  </a:lnTo>
                  <a:lnTo>
                    <a:pt x="f2" y="f5"/>
                  </a:lnTo>
                  <a:close/>
                </a:path>
              </a:pathLst>
            </a:custGeom>
            <a:solidFill>
              <a:srgbClr val="30ACEC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endParaRPr>
            </a:p>
          </p:txBody>
        </p:sp>
        <p:sp>
          <p:nvSpPr>
            <p:cNvPr id="4" name="Freeform 7">
              <a:extLst>
                <a:ext uri="{FF2B5EF4-FFF2-40B4-BE49-F238E27FC236}">
                  <a16:creationId xmlns:a16="http://schemas.microsoft.com/office/drawing/2014/main" id="{E4233798-520D-3ED0-A155-5FABBEF205AE}"/>
                </a:ext>
              </a:extLst>
            </p:cNvPr>
            <p:cNvSpPr/>
            <p:nvPr/>
          </p:nvSpPr>
          <p:spPr>
            <a:xfrm>
              <a:off x="546097" y="-4764"/>
              <a:ext cx="1035045" cy="2673348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652"/>
                <a:gd name="f4" fmla="val 1684"/>
                <a:gd name="f5" fmla="val 225"/>
                <a:gd name="f6" fmla="val 411"/>
                <a:gd name="f7" fmla="val 1627"/>
                <a:gd name="f8" fmla="val 219"/>
                <a:gd name="f9" fmla="val 1681"/>
                <a:gd name="f10" fmla="*/ f0 1 652"/>
                <a:gd name="f11" fmla="*/ f1 1 1684"/>
                <a:gd name="f12" fmla="+- f4 0 f2"/>
                <a:gd name="f13" fmla="+- f3 0 f2"/>
                <a:gd name="f14" fmla="*/ f13 1 652"/>
                <a:gd name="f15" fmla="*/ f12 1 1684"/>
                <a:gd name="f16" fmla="*/ 0 1 f14"/>
                <a:gd name="f17" fmla="*/ f3 1 f14"/>
                <a:gd name="f18" fmla="*/ 0 1 f15"/>
                <a:gd name="f19" fmla="*/ f4 1 f15"/>
                <a:gd name="f20" fmla="*/ f16 f10 1"/>
                <a:gd name="f21" fmla="*/ f17 f10 1"/>
                <a:gd name="f22" fmla="*/ f19 f11 1"/>
                <a:gd name="f23" fmla="*/ f18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0" t="f23" r="f21" b="f22"/>
              <a:pathLst>
                <a:path w="652" h="1684">
                  <a:moveTo>
                    <a:pt x="f5" y="f4"/>
                  </a:moveTo>
                  <a:lnTo>
                    <a:pt x="f3" y="f2"/>
                  </a:lnTo>
                  <a:lnTo>
                    <a:pt x="f6" y="f2"/>
                  </a:lnTo>
                  <a:lnTo>
                    <a:pt x="f2" y="f7"/>
                  </a:lnTo>
                  <a:lnTo>
                    <a:pt x="f8" y="f9"/>
                  </a:lnTo>
                  <a:lnTo>
                    <a:pt x="f5" y="f4"/>
                  </a:lnTo>
                  <a:close/>
                </a:path>
              </a:pathLst>
            </a:custGeom>
            <a:solidFill>
              <a:srgbClr val="595959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endParaRPr>
            </a:p>
          </p:txBody>
        </p:sp>
        <p:sp>
          <p:nvSpPr>
            <p:cNvPr id="5" name="Freeform 9">
              <a:extLst>
                <a:ext uri="{FF2B5EF4-FFF2-40B4-BE49-F238E27FC236}">
                  <a16:creationId xmlns:a16="http://schemas.microsoft.com/office/drawing/2014/main" id="{7F589FAE-65B9-E706-8320-6CEFE4B9B8C8}"/>
                </a:ext>
              </a:extLst>
            </p:cNvPr>
            <p:cNvSpPr/>
            <p:nvPr/>
          </p:nvSpPr>
          <p:spPr>
            <a:xfrm>
              <a:off x="546097" y="2582859"/>
              <a:ext cx="2693986" cy="427514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697"/>
                <a:gd name="f4" fmla="val 2693"/>
                <a:gd name="f5" fmla="val 1622"/>
                <a:gd name="f6" fmla="*/ f0 1 1697"/>
                <a:gd name="f7" fmla="*/ f1 1 2693"/>
                <a:gd name="f8" fmla="+- f4 0 f2"/>
                <a:gd name="f9" fmla="+- f3 0 f2"/>
                <a:gd name="f10" fmla="*/ f9 1 1697"/>
                <a:gd name="f11" fmla="*/ f8 1 2693"/>
                <a:gd name="f12" fmla="*/ 0 1 f10"/>
                <a:gd name="f13" fmla="*/ f3 1 f10"/>
                <a:gd name="f14" fmla="*/ 0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1697" h="2693">
                  <a:moveTo>
                    <a:pt x="f2" y="f2"/>
                  </a:moveTo>
                  <a:lnTo>
                    <a:pt x="f5" y="f4"/>
                  </a:lnTo>
                  <a:lnTo>
                    <a:pt x="f3" y="f4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262626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endParaRPr>
            </a:p>
          </p:txBody>
        </p:sp>
        <p:sp>
          <p:nvSpPr>
            <p:cNvPr id="6" name="Freeform 10">
              <a:extLst>
                <a:ext uri="{FF2B5EF4-FFF2-40B4-BE49-F238E27FC236}">
                  <a16:creationId xmlns:a16="http://schemas.microsoft.com/office/drawing/2014/main" id="{586E0ACA-363F-AFE1-1DAF-6941405DD672}"/>
                </a:ext>
              </a:extLst>
            </p:cNvPr>
            <p:cNvSpPr/>
            <p:nvPr/>
          </p:nvSpPr>
          <p:spPr>
            <a:xfrm>
              <a:off x="989015" y="2692395"/>
              <a:ext cx="3332165" cy="416560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099"/>
                <a:gd name="f4" fmla="val 2624"/>
                <a:gd name="f5" fmla="val 2021"/>
                <a:gd name="f6" fmla="*/ f0 1 2099"/>
                <a:gd name="f7" fmla="*/ f1 1 2624"/>
                <a:gd name="f8" fmla="+- f4 0 f2"/>
                <a:gd name="f9" fmla="+- f3 0 f2"/>
                <a:gd name="f10" fmla="*/ f9 1 2099"/>
                <a:gd name="f11" fmla="*/ f8 1 2624"/>
                <a:gd name="f12" fmla="*/ 0 1 f10"/>
                <a:gd name="f13" fmla="*/ f3 1 f10"/>
                <a:gd name="f14" fmla="*/ 0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2099" h="2624">
                  <a:moveTo>
                    <a:pt x="f3" y="f4"/>
                  </a:moveTo>
                  <a:lnTo>
                    <a:pt x="f2" y="f2"/>
                  </a:lnTo>
                  <a:lnTo>
                    <a:pt x="f5" y="f4"/>
                  </a:lnTo>
                  <a:lnTo>
                    <a:pt x="f3" y="f4"/>
                  </a:lnTo>
                  <a:close/>
                </a:path>
              </a:pathLst>
            </a:custGeom>
            <a:solidFill>
              <a:srgbClr val="0C5A82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endParaRPr>
            </a:p>
          </p:txBody>
        </p: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C737024B-41A8-9237-DF3F-238B3F400B73}"/>
                </a:ext>
              </a:extLst>
            </p:cNvPr>
            <p:cNvSpPr/>
            <p:nvPr/>
          </p:nvSpPr>
          <p:spPr>
            <a:xfrm>
              <a:off x="984251" y="2687641"/>
              <a:ext cx="4576764" cy="4170358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883"/>
                <a:gd name="f4" fmla="val 2627"/>
                <a:gd name="f5" fmla="val 3"/>
                <a:gd name="f6" fmla="val 2102"/>
                <a:gd name="f7" fmla="val 225"/>
                <a:gd name="f8" fmla="val 57"/>
                <a:gd name="f9" fmla="*/ f0 1 2883"/>
                <a:gd name="f10" fmla="*/ f1 1 2627"/>
                <a:gd name="f11" fmla="+- f4 0 f2"/>
                <a:gd name="f12" fmla="+- f3 0 f2"/>
                <a:gd name="f13" fmla="*/ f12 1 2883"/>
                <a:gd name="f14" fmla="*/ f11 1 2627"/>
                <a:gd name="f15" fmla="*/ 0 1 f13"/>
                <a:gd name="f16" fmla="*/ f3 1 f13"/>
                <a:gd name="f17" fmla="*/ 0 1 f14"/>
                <a:gd name="f18" fmla="*/ f4 1 f14"/>
                <a:gd name="f19" fmla="*/ f15 f9 1"/>
                <a:gd name="f20" fmla="*/ f16 f9 1"/>
                <a:gd name="f21" fmla="*/ f18 f10 1"/>
                <a:gd name="f22" fmla="*/ f17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9" t="f22" r="f20" b="f21"/>
              <a:pathLst>
                <a:path w="2883" h="2627">
                  <a:moveTo>
                    <a:pt x="f2" y="f2"/>
                  </a:moveTo>
                  <a:lnTo>
                    <a:pt x="f5" y="f5"/>
                  </a:lnTo>
                  <a:lnTo>
                    <a:pt x="f6" y="f4"/>
                  </a:lnTo>
                  <a:lnTo>
                    <a:pt x="f3" y="f4"/>
                  </a:lnTo>
                  <a:lnTo>
                    <a:pt x="f7" y="f8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1287C3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endParaRPr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F9EF5A64-CF32-9CC7-EDFC-B0D2F49524B6}"/>
                </a:ext>
              </a:extLst>
            </p:cNvPr>
            <p:cNvSpPr/>
            <p:nvPr/>
          </p:nvSpPr>
          <p:spPr>
            <a:xfrm>
              <a:off x="546097" y="2578095"/>
              <a:ext cx="3584576" cy="427990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258"/>
                <a:gd name="f4" fmla="val 2696"/>
                <a:gd name="f5" fmla="val 264"/>
                <a:gd name="f6" fmla="val 111"/>
                <a:gd name="f7" fmla="val 228"/>
                <a:gd name="f8" fmla="val 60"/>
                <a:gd name="f9" fmla="val 225"/>
                <a:gd name="f10" fmla="val 57"/>
                <a:gd name="f11" fmla="val 3"/>
                <a:gd name="f12" fmla="val 1697"/>
                <a:gd name="f13" fmla="*/ f0 1 2258"/>
                <a:gd name="f14" fmla="*/ f1 1 2696"/>
                <a:gd name="f15" fmla="+- f4 0 f2"/>
                <a:gd name="f16" fmla="+- f3 0 f2"/>
                <a:gd name="f17" fmla="*/ f16 1 2258"/>
                <a:gd name="f18" fmla="*/ f15 1 2696"/>
                <a:gd name="f19" fmla="*/ 0 1 f17"/>
                <a:gd name="f20" fmla="*/ f3 1 f17"/>
                <a:gd name="f21" fmla="*/ 0 1 f18"/>
                <a:gd name="f22" fmla="*/ f4 1 f18"/>
                <a:gd name="f23" fmla="*/ f19 f13 1"/>
                <a:gd name="f24" fmla="*/ f20 f13 1"/>
                <a:gd name="f25" fmla="*/ f22 f14 1"/>
                <a:gd name="f26" fmla="*/ f21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3" t="f26" r="f24" b="f25"/>
              <a:pathLst>
                <a:path w="2258" h="2696">
                  <a:moveTo>
                    <a:pt x="f3" y="f4"/>
                  </a:moveTo>
                  <a:lnTo>
                    <a:pt x="f5" y="f6"/>
                  </a:lnTo>
                  <a:lnTo>
                    <a:pt x="f7" y="f8"/>
                  </a:lnTo>
                  <a:lnTo>
                    <a:pt x="f9" y="f10"/>
                  </a:lnTo>
                  <a:lnTo>
                    <a:pt x="f2" y="f2"/>
                  </a:lnTo>
                  <a:lnTo>
                    <a:pt x="f2" y="f11"/>
                  </a:lnTo>
                  <a:lnTo>
                    <a:pt x="f12" y="f4"/>
                  </a:lnTo>
                  <a:lnTo>
                    <a:pt x="f3" y="f4"/>
                  </a:lnTo>
                  <a:close/>
                </a:path>
              </a:pathLst>
            </a:custGeom>
            <a:solidFill>
              <a:srgbClr val="404040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endParaRPr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48DA054C-FFF9-FE0D-83DA-06A9926F722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928402" y="1380067"/>
            <a:ext cx="8574621" cy="2616198"/>
          </a:xfrm>
        </p:spPr>
        <p:txBody>
          <a:bodyPr anchor="b" anchorCtr="0"/>
          <a:lstStyle>
            <a:lvl1pPr algn="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AFAD61A-CD29-75C1-E4A4-BE72F0DEE8C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515380" y="3996266"/>
            <a:ext cx="6987643" cy="1388534"/>
          </a:xfrm>
        </p:spPr>
        <p:txBody>
          <a:bodyPr anchor="t"/>
          <a:lstStyle>
            <a:lvl1pPr marL="0" indent="0" algn="r">
              <a:spcBef>
                <a:spcPts val="500"/>
              </a:spcBef>
              <a:buNone/>
              <a:defRPr sz="21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40E3164-7B52-A191-5F5C-552740E2753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506187-0997-466A-9E62-C70DBAC7C1AB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B6AFCA8-7082-EDEE-A030-61524DB9FB5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332415" y="5883277"/>
            <a:ext cx="4324042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5AB6225-842E-9F83-686A-A147CB693A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E3EF33-720E-4A73-BD2B-0A3C45ED7AF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85574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F7C53-87B5-A9B1-A0FA-8431B27D21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4732861"/>
            <a:ext cx="10018715" cy="566735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EC9497-5373-0AD5-3231-CA4A6AC38B45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2386007" y="932111"/>
            <a:ext cx="8225942" cy="3164976"/>
          </a:xfrm>
          <a:ln w="38103">
            <a:solidFill>
              <a:srgbClr val="CDD0D1"/>
            </a:solidFill>
            <a:prstDash val="solid"/>
          </a:ln>
        </p:spPr>
        <p:txBody>
          <a:bodyPr anchor="t" anchorCtr="1"/>
          <a:lstStyle>
            <a:lvl1pPr marL="0" indent="0" algn="ctr">
              <a:spcBef>
                <a:spcPts val="400"/>
              </a:spcBef>
              <a:buNone/>
              <a:defRPr sz="16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06EDA3-56E6-8E83-7DA9-084C0CAD05F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5299606"/>
            <a:ext cx="10018715" cy="493711"/>
          </a:xfrm>
        </p:spPr>
        <p:txBody>
          <a:bodyPr anchorCtr="1"/>
          <a:lstStyle>
            <a:lvl1pPr marL="0" indent="0" algn="ctr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BB9E8-F1C0-6B9D-C904-01E79662B40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51BFEA-482E-4888-B80D-3C0A093E11A1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254DA-9035-63ED-60FC-BAED7F86862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528490-13A7-2CA6-7FED-794A32BB54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03AF9F-261F-43A3-810D-3FCC1640C78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81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37F50-3C35-3850-8AF5-0BE297E458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685800"/>
            <a:ext cx="10018715" cy="3047996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0BE9B-C0F8-B499-CDA0-8928FE87CBF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4343400"/>
            <a:ext cx="10018715" cy="1447796"/>
          </a:xfrm>
        </p:spPr>
        <p:txBody>
          <a:bodyPr anchorCtr="1"/>
          <a:lstStyle>
            <a:lvl1pPr marL="0" indent="0" algn="ct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2F6A8-5CD6-426B-6917-0568DFB3ED4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8B9BB7-095B-49B3-822E-5A7CBE356CF5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ABD13-BFA1-C009-DB8A-F1735E868CA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27284-1E11-2DFD-4155-DA7E3935F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3D6A1B-DE09-4734-B8C5-DAB3A983B51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44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3">
            <a:extLst>
              <a:ext uri="{FF2B5EF4-FFF2-40B4-BE49-F238E27FC236}">
                <a16:creationId xmlns:a16="http://schemas.microsoft.com/office/drawing/2014/main" id="{8FA7EAFC-7E77-5ADF-1D32-0781394186B7}"/>
              </a:ext>
            </a:extLst>
          </p:cNvPr>
          <p:cNvSpPr txBox="1"/>
          <p:nvPr/>
        </p:nvSpPr>
        <p:spPr>
          <a:xfrm>
            <a:off x="1598608" y="863019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all" spc="0" baseline="0">
                <a:solidFill>
                  <a:srgbClr val="000000"/>
                </a:solidFill>
                <a:uFillTx/>
                <a:latin typeface="Corbel"/>
              </a:rPr>
              <a:t>“</a:t>
            </a:r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id="{C936F024-408D-07A2-9AC6-CF7CD08300B3}"/>
              </a:ext>
            </a:extLst>
          </p:cNvPr>
          <p:cNvSpPr txBox="1"/>
          <p:nvPr/>
        </p:nvSpPr>
        <p:spPr>
          <a:xfrm>
            <a:off x="10893420" y="2819396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all" spc="0" baseline="0">
                <a:solidFill>
                  <a:srgbClr val="000000"/>
                </a:solidFill>
                <a:uFillTx/>
                <a:latin typeface="Corbel"/>
              </a:rPr>
              <a:t>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6F14164-4A5A-58D6-D33B-CA17E04A32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08211" y="685800"/>
            <a:ext cx="8990015" cy="2743200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42249E43-F1F6-DC7A-1258-CD523FB19DD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36811" y="3429000"/>
            <a:ext cx="8532815" cy="381003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397A290-AC58-A8F7-F24C-7DBFF9EEB66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4343400"/>
            <a:ext cx="10018715" cy="1447796"/>
          </a:xfrm>
        </p:spPr>
        <p:txBody>
          <a:bodyPr anchorCtr="1"/>
          <a:lstStyle>
            <a:lvl1pPr marL="0" indent="0" algn="ct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E52CB10-51FB-DE60-CF40-F7DC26CCEF5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B3D91C-49DB-4C41-8BBB-FDFFE5AF651F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DAB25F0-75D8-EBA0-8188-ECF03C7C286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0A4D82-2976-E754-40D0-EBA7F97381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ADB7CF-FD0A-4BE1-9A86-F18A584C1D8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572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DA4E2-92C2-272C-E8F6-EFA050E1C8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3308582"/>
            <a:ext cx="10018705" cy="1468800"/>
          </a:xfrm>
        </p:spPr>
        <p:txBody>
          <a:bodyPr anchor="b" anchorCtr="0"/>
          <a:lstStyle>
            <a:lvl1pPr algn="r"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B49DF-17BD-0B20-C384-B7B33C55C6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4777383"/>
            <a:ext cx="10018705" cy="860395"/>
          </a:xfrm>
        </p:spPr>
        <p:txBody>
          <a:bodyPr anchor="t"/>
          <a:lstStyle>
            <a:lvl1pPr marL="0" indent="0" algn="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C073-82E5-1C96-23DC-0B778FA0DD1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747B07-F4BC-48F2-B017-FC267F2FADF3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3AD1C-4FAD-6125-7C79-326C0531FC8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7C78B-3971-1B93-5800-502773DD6A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96DB26-3ADE-4D10-9EA3-CD733B474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33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3">
            <a:extLst>
              <a:ext uri="{FF2B5EF4-FFF2-40B4-BE49-F238E27FC236}">
                <a16:creationId xmlns:a16="http://schemas.microsoft.com/office/drawing/2014/main" id="{2C5C06A7-6479-E8FF-BBC0-BE5FE52BB419}"/>
              </a:ext>
            </a:extLst>
          </p:cNvPr>
          <p:cNvSpPr txBox="1"/>
          <p:nvPr/>
        </p:nvSpPr>
        <p:spPr>
          <a:xfrm>
            <a:off x="1598608" y="863019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all" spc="0" baseline="0">
                <a:solidFill>
                  <a:srgbClr val="000000"/>
                </a:solidFill>
                <a:uFillTx/>
                <a:latin typeface="Corbel"/>
              </a:rPr>
              <a:t>“</a:t>
            </a:r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id="{D4C6EA8B-8CE5-09EF-4C41-0A92A6C444AF}"/>
              </a:ext>
            </a:extLst>
          </p:cNvPr>
          <p:cNvSpPr txBox="1"/>
          <p:nvPr/>
        </p:nvSpPr>
        <p:spPr>
          <a:xfrm>
            <a:off x="10893420" y="2819396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all" spc="0" baseline="0">
                <a:solidFill>
                  <a:srgbClr val="000000"/>
                </a:solidFill>
                <a:uFillTx/>
                <a:latin typeface="Corbel"/>
              </a:rPr>
              <a:t>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C70AF72-1A02-44C1-2D91-393043D023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08211" y="685800"/>
            <a:ext cx="8990015" cy="2743200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C0ECDDCB-6135-6F68-304F-5B0D5A9CC1F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3886200"/>
            <a:ext cx="10018705" cy="888997"/>
          </a:xfrm>
        </p:spPr>
        <p:txBody>
          <a:bodyPr anchor="b"/>
          <a:lstStyle>
            <a:lvl1pPr marL="0" algn="r">
              <a:spcBef>
                <a:spcPts val="0"/>
              </a:spcBef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4F3E94D-33EA-B0A8-E616-682C16ED561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4775197"/>
            <a:ext cx="10018705" cy="1015998"/>
          </a:xfrm>
        </p:spPr>
        <p:txBody>
          <a:bodyPr anchor="t"/>
          <a:lstStyle>
            <a:lvl1pPr marL="0" indent="0" algn="r">
              <a:spcBef>
                <a:spcPts val="400"/>
              </a:spcBef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04BCD8A-71D3-FB89-71C7-8B7C0C47DF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6F6C77-5628-42C3-B56B-F5492AAAD2DB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D0C453-A17D-3FA6-C0DE-AC30D4DA38E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0D1FA82-44E9-6A9F-1652-D4D77DD028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F4FED9-8921-4646-8B11-B416A4F6E3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539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E3EB-3147-D46A-11CE-2B6E7EF3A3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685800"/>
            <a:ext cx="10018715" cy="27273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63FB035A-0B64-EE5B-C35D-75A5FB8FB6A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3505196"/>
            <a:ext cx="10018715" cy="838203"/>
          </a:xfrm>
        </p:spPr>
        <p:txBody>
          <a:bodyPr anchor="b"/>
          <a:lstStyle>
            <a:lvl1pPr marL="0">
              <a:spcBef>
                <a:spcPts val="0"/>
              </a:spcBef>
              <a:buNone/>
              <a:defRPr sz="2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35408A3-4E8C-EF37-78E6-4FE99C96475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4343400"/>
            <a:ext cx="10018715" cy="1447796"/>
          </a:xfrm>
        </p:spPr>
        <p:txBody>
          <a:bodyPr anchor="t"/>
          <a:lstStyle>
            <a:lvl1pPr marL="0" indent="0">
              <a:spcBef>
                <a:spcPts val="400"/>
              </a:spcBef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AC3B90A-544D-6404-EA83-F9690E9987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296278-A2DA-449A-B830-C8DF35B213E7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F75C9E-37B7-2FC0-7EEF-E063FD1669C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03E918-5C22-5D4D-64F7-A1D7FAF53D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821696-3902-4100-A92D-19C6F33AC23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51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6BF43-2E8C-FD00-EEB2-D34D182342A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30ADA8-2985-3290-9EB7-1A4DCD41A3F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18586-D743-68FF-7D63-F06C74BB3F9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6C1B8A-CF32-4DDD-BB14-29FFF71A1843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79BBE-9D61-91C3-C996-5A74613992A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45CB3-E402-0663-D4FB-B261E7F1DB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68005A7-9A32-440A-8B07-6C6FC4292B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84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617B76-C329-AA91-DC0A-0685169E7E29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9732654" y="685800"/>
            <a:ext cx="1770369" cy="5105396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3DAC37-9F15-03CA-26B8-585E895BFE6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1484308" y="685800"/>
            <a:ext cx="8019745" cy="5105396"/>
          </a:xfrm>
        </p:spPr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B9309-B9DE-5E1A-169E-33E259574FC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20B6FE-7676-4F7C-8699-AD1C1B67177F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678AB-93D7-29BF-3FD4-F58D9F89DF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EE579-FED1-3DA5-75B0-4A4A2E37F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A0F859-51B1-4238-A1D5-A7108E446E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2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C0B62-B1B7-BDBA-3254-0811623BF85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6C5A6-A6EB-0554-6796-C97F325D714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21563-0C00-73F9-55E3-A1A8A85F183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27A6DC-0A73-41C5-8003-86E8729AD3A5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BD61F-AB18-5965-2869-E3441757BDE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B9315-997D-0681-27E1-EAE406753E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0951860" y="5867128"/>
            <a:ext cx="551163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077D962-F014-42A1-8013-1333451E2C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2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8B632-BCE7-EA7A-464D-7040A6E00E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72280" y="2667003"/>
            <a:ext cx="8930743" cy="2110380"/>
          </a:xfrm>
        </p:spPr>
        <p:txBody>
          <a:bodyPr anchor="b" anchorCtr="0"/>
          <a:lstStyle>
            <a:lvl1pPr algn="r"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81D93D-9A3B-EA57-59E3-D143D41B2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72280" y="4777383"/>
            <a:ext cx="8930743" cy="860395"/>
          </a:xfrm>
        </p:spPr>
        <p:txBody>
          <a:bodyPr anchor="t"/>
          <a:lstStyle>
            <a:lvl1pPr marL="0" indent="0" algn="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54C85-5F2D-064E-A4F3-2EB4FB84522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BCFE98-66A3-4355-9F17-B7E519C7BEF5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955CE-AC30-11F2-7D99-6E72F3CB17D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CABA8-4DF2-C45E-82C7-7EBDEB2565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476163-298E-4501-8826-8175FA8CC51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53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4822C-FE0F-25EE-6989-421F290BF28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100DD-6604-FBDE-5572-DB640AE90FE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484308" y="2667003"/>
            <a:ext cx="4895057" cy="3124203"/>
          </a:xfrm>
        </p:spPr>
        <p:txBody>
          <a:bodyPr/>
          <a:lstStyle>
            <a:lvl1pPr>
              <a:spcBef>
                <a:spcPts val="400"/>
              </a:spcBef>
              <a:defRPr sz="1800"/>
            </a:lvl1pPr>
            <a:lvl2pPr>
              <a:spcBef>
                <a:spcPts val="400"/>
              </a:spcBef>
              <a:defRPr sz="1600"/>
            </a:lvl2pPr>
            <a:lvl3pPr>
              <a:spcBef>
                <a:spcPts val="300"/>
              </a:spcBef>
              <a:defRPr sz="1400"/>
            </a:lvl3pPr>
            <a:lvl4pPr>
              <a:spcBef>
                <a:spcPts val="300"/>
              </a:spcBef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DD7C6-E070-03A6-E507-755BBC17C56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607966" y="2667003"/>
            <a:ext cx="4895057" cy="3124203"/>
          </a:xfrm>
        </p:spPr>
        <p:txBody>
          <a:bodyPr/>
          <a:lstStyle>
            <a:lvl1pPr>
              <a:spcBef>
                <a:spcPts val="400"/>
              </a:spcBef>
              <a:defRPr sz="1800"/>
            </a:lvl1pPr>
            <a:lvl2pPr>
              <a:spcBef>
                <a:spcPts val="400"/>
              </a:spcBef>
              <a:defRPr sz="1600"/>
            </a:lvl2pPr>
            <a:lvl3pPr>
              <a:spcBef>
                <a:spcPts val="300"/>
              </a:spcBef>
              <a:defRPr sz="1400"/>
            </a:lvl3pPr>
            <a:lvl4pPr>
              <a:spcBef>
                <a:spcPts val="300"/>
              </a:spcBef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26F094-2580-3280-0397-658B2FBC3D8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3CA920-7008-4528-AC4B-C066B625C23A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D03BCA-2948-EDA1-CA27-8C2EDA79235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7A38B5-6B8F-5080-26A5-D64BD0EBDE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7D0B4E-F58A-41B0-BC13-3764C8FC00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967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339D1-42D8-4CEA-A224-A0985A5CDE2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36B3D-C730-082C-5C56-1510CD56B1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72180" y="2658535"/>
            <a:ext cx="4607186" cy="576264"/>
          </a:xfrm>
        </p:spPr>
        <p:txBody>
          <a:bodyPr anchor="b">
            <a:noAutofit/>
          </a:bodyPr>
          <a:lstStyle>
            <a:lvl1pPr marL="0" indent="0">
              <a:spcBef>
                <a:spcPts val="700"/>
              </a:spcBef>
              <a:buNone/>
              <a:defRPr sz="2800">
                <a:solidFill>
                  <a:srgbClr val="1287C3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CC4653-F7AD-9989-11C6-7631189FFCF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484308" y="3335338"/>
            <a:ext cx="4895057" cy="2455858"/>
          </a:xfrm>
        </p:spPr>
        <p:txBody>
          <a:bodyPr anchor="t"/>
          <a:lstStyle>
            <a:lvl1pPr>
              <a:spcBef>
                <a:spcPts val="400"/>
              </a:spcBef>
              <a:defRPr sz="1800"/>
            </a:lvl1pPr>
            <a:lvl2pPr>
              <a:spcBef>
                <a:spcPts val="400"/>
              </a:spcBef>
              <a:defRPr sz="1600"/>
            </a:lvl2pPr>
            <a:lvl3pPr>
              <a:spcBef>
                <a:spcPts val="300"/>
              </a:spcBef>
              <a:defRPr sz="1400"/>
            </a:lvl3pPr>
            <a:lvl4pPr>
              <a:spcBef>
                <a:spcPts val="300"/>
              </a:spcBef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7BC7E9-B262-B383-11E0-AEA849A051F8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80485" y="2667003"/>
            <a:ext cx="4622538" cy="576264"/>
          </a:xfrm>
        </p:spPr>
        <p:txBody>
          <a:bodyPr anchor="b">
            <a:noAutofit/>
          </a:bodyPr>
          <a:lstStyle>
            <a:lvl1pPr marL="0" indent="0">
              <a:spcBef>
                <a:spcPts val="700"/>
              </a:spcBef>
              <a:buNone/>
              <a:defRPr sz="2800">
                <a:solidFill>
                  <a:srgbClr val="1287C3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52CB5E-B525-44A6-C6B5-67ACDEEC9F6E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607966" y="3335338"/>
            <a:ext cx="4895057" cy="2455858"/>
          </a:xfrm>
        </p:spPr>
        <p:txBody>
          <a:bodyPr anchor="t"/>
          <a:lstStyle>
            <a:lvl1pPr>
              <a:spcBef>
                <a:spcPts val="400"/>
              </a:spcBef>
              <a:defRPr sz="1800"/>
            </a:lvl1pPr>
            <a:lvl2pPr>
              <a:spcBef>
                <a:spcPts val="400"/>
              </a:spcBef>
              <a:defRPr sz="1600"/>
            </a:lvl2pPr>
            <a:lvl3pPr>
              <a:spcBef>
                <a:spcPts val="300"/>
              </a:spcBef>
              <a:defRPr sz="1400"/>
            </a:lvl3pPr>
            <a:lvl4pPr>
              <a:spcBef>
                <a:spcPts val="300"/>
              </a:spcBef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74ED77-40A0-C229-C94F-5F0AA54774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34DDAB-F508-4234-95A7-ED929C13893E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2856B8-74AA-D7C5-39CF-2D89BED59FF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0D4982-341E-7C4C-4664-8FA138540A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9E3A299-8295-4F76-9E93-0EE018CB69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17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39BBF-680C-9E0D-D295-EB0D75CD698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617901-CB17-1AEA-3766-5597D92509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531BB6-BDD9-4266-BAC4-B495AF35D3E2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75D944-6BB6-D976-EB8F-358B9D1D430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5BDA09-2029-7721-FC77-1D07F38817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660C693-9CE5-4A28-A4EF-FB3FB115854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10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0542FA-CD1B-4651-1708-F1A84698F27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CEBD6C-2D16-4498-BDDC-CF3511DF1B05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C60DC1-9BD1-9CA2-89FE-625DD3AF1FA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4446EC-669A-C8BB-758F-A46C3B2676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DACF91-3305-486B-BA73-E542CE6BCC7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95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67A1C-45D0-1276-CBB3-9518552039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1600200"/>
            <a:ext cx="3549124" cy="1371600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75D1E-8E13-0D00-4BEA-95E40DF8401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262033" y="685800"/>
            <a:ext cx="6240990" cy="5105396"/>
          </a:xfrm>
        </p:spPr>
        <p:txBody>
          <a:bodyPr/>
          <a:lstStyle>
            <a:lvl1pPr>
              <a:spcBef>
                <a:spcPts val="500"/>
              </a:spcBef>
              <a:defRPr sz="2000"/>
            </a:lvl1pPr>
            <a:lvl2pPr>
              <a:spcBef>
                <a:spcPts val="400"/>
              </a:spcBef>
              <a:defRPr sz="1800"/>
            </a:lvl2pPr>
            <a:lvl3pPr>
              <a:defRPr sz="1600"/>
            </a:lvl3pPr>
            <a:lvl4pPr>
              <a:spcBef>
                <a:spcPts val="300"/>
              </a:spcBef>
              <a:defRPr sz="1400"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0CB62A-C771-9E77-13B9-627EE069204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484308" y="2971800"/>
            <a:ext cx="3549124" cy="1828800"/>
          </a:xfrm>
        </p:spPr>
        <p:txBody>
          <a:bodyPr anchorCtr="1"/>
          <a:lstStyle>
            <a:lvl1pPr marL="0" indent="0" algn="ctr">
              <a:spcBef>
                <a:spcPts val="400"/>
              </a:spcBef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C9D0F-B508-827E-D818-5C1B9770622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5E8E6B-C936-4070-A690-E7F7C5DF9016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FD7949-54A5-7681-62FF-5F9395A3FE0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13783-33EF-7303-3882-93630575FA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5C2384-E91C-44AC-B006-0580F78BCC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7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09314-E702-8A81-EF00-82E6A3CAA1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2727" y="1752603"/>
            <a:ext cx="5426159" cy="1371600"/>
          </a:xfrm>
        </p:spPr>
        <p:txBody>
          <a:bodyPr anchor="b"/>
          <a:lstStyle>
            <a:lvl1pPr>
              <a:defRPr sz="28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4973F7-B614-F7AE-42A4-4D86707928D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7594686" y="914400"/>
            <a:ext cx="3280976" cy="4572000"/>
          </a:xfrm>
          <a:ln w="38103">
            <a:solidFill>
              <a:srgbClr val="CDD0D1"/>
            </a:solidFill>
            <a:prstDash val="solid"/>
          </a:ln>
        </p:spPr>
        <p:txBody>
          <a:bodyPr anchor="t" anchorCtr="1"/>
          <a:lstStyle>
            <a:lvl1pPr marL="0" indent="0" algn="ctr">
              <a:spcBef>
                <a:spcPts val="400"/>
              </a:spcBef>
              <a:buNone/>
              <a:defRPr sz="16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D59F8D-7449-16FB-F379-2E20B243445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482727" y="3124203"/>
            <a:ext cx="5426159" cy="1828800"/>
          </a:xfrm>
        </p:spPr>
        <p:txBody>
          <a:bodyPr anchorCtr="1"/>
          <a:lstStyle>
            <a:lvl1pPr marL="0" indent="0" algn="ctr">
              <a:spcBef>
                <a:spcPts val="400"/>
              </a:spcBef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6BC250-1063-9C3D-41F8-A6D916FE30B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51C0EE-E226-48A2-98E3-B95BE42D58C6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F066F-40B7-EB4F-4B6C-EB642D611B0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30D5F9-1BD5-18A8-19F1-5FDD0F9942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72B1E8-D40A-4894-BCAA-B9445161CC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3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:a16="http://schemas.microsoft.com/office/drawing/2014/main" id="{F838420D-9590-6DD1-897C-C5D5B4C8314E}"/>
              </a:ext>
            </a:extLst>
          </p:cNvPr>
          <p:cNvGrpSpPr/>
          <p:nvPr/>
        </p:nvGrpSpPr>
        <p:grpSpPr>
          <a:xfrm>
            <a:off x="150811" y="0"/>
            <a:ext cx="2436812" cy="6858000"/>
            <a:chOff x="150811" y="0"/>
            <a:chExt cx="2436812" cy="6858000"/>
          </a:xfrm>
        </p:grpSpPr>
        <p:sp>
          <p:nvSpPr>
            <p:cNvPr id="3" name="Freeform 6">
              <a:extLst>
                <a:ext uri="{FF2B5EF4-FFF2-40B4-BE49-F238E27FC236}">
                  <a16:creationId xmlns:a16="http://schemas.microsoft.com/office/drawing/2014/main" id="{E7289054-2418-906A-681C-15ABC77F391C}"/>
                </a:ext>
              </a:extLst>
            </p:cNvPr>
            <p:cNvSpPr/>
            <p:nvPr/>
          </p:nvSpPr>
          <p:spPr>
            <a:xfrm>
              <a:off x="457200" y="0"/>
              <a:ext cx="1122361" cy="5329242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707"/>
                <a:gd name="f4" fmla="val 3357"/>
                <a:gd name="f5" fmla="val 3330"/>
                <a:gd name="f6" fmla="val 156"/>
                <a:gd name="f7" fmla="val 547"/>
                <a:gd name="f8" fmla="*/ f0 1 707"/>
                <a:gd name="f9" fmla="*/ f1 1 3357"/>
                <a:gd name="f10" fmla="+- f4 0 f2"/>
                <a:gd name="f11" fmla="+- f3 0 f2"/>
                <a:gd name="f12" fmla="*/ f11 1 707"/>
                <a:gd name="f13" fmla="*/ f10 1 3357"/>
                <a:gd name="f14" fmla="*/ 0 1 f12"/>
                <a:gd name="f15" fmla="*/ f3 1 f12"/>
                <a:gd name="f16" fmla="*/ 0 1 f13"/>
                <a:gd name="f17" fmla="*/ f4 1 f13"/>
                <a:gd name="f18" fmla="*/ f14 f8 1"/>
                <a:gd name="f19" fmla="*/ f15 f8 1"/>
                <a:gd name="f20" fmla="*/ f17 f9 1"/>
                <a:gd name="f21" fmla="*/ f16 f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8" t="f21" r="f19" b="f20"/>
              <a:pathLst>
                <a:path w="707" h="3357">
                  <a:moveTo>
                    <a:pt x="f2" y="f5"/>
                  </a:moveTo>
                  <a:lnTo>
                    <a:pt x="f6" y="f4"/>
                  </a:lnTo>
                  <a:lnTo>
                    <a:pt x="f3" y="f2"/>
                  </a:lnTo>
                  <a:lnTo>
                    <a:pt x="f7" y="f2"/>
                  </a:lnTo>
                  <a:lnTo>
                    <a:pt x="f2" y="f5"/>
                  </a:lnTo>
                  <a:close/>
                </a:path>
              </a:pathLst>
            </a:custGeom>
            <a:solidFill>
              <a:srgbClr val="30ACEC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endParaRPr>
            </a:p>
          </p:txBody>
        </p:sp>
        <p:sp>
          <p:nvSpPr>
            <p:cNvPr id="4" name="Freeform 7">
              <a:extLst>
                <a:ext uri="{FF2B5EF4-FFF2-40B4-BE49-F238E27FC236}">
                  <a16:creationId xmlns:a16="http://schemas.microsoft.com/office/drawing/2014/main" id="{604B6CE1-EF58-0F18-A2E6-EF733018599D}"/>
                </a:ext>
              </a:extLst>
            </p:cNvPr>
            <p:cNvSpPr/>
            <p:nvPr/>
          </p:nvSpPr>
          <p:spPr>
            <a:xfrm>
              <a:off x="150811" y="0"/>
              <a:ext cx="1117597" cy="527684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704"/>
                <a:gd name="f4" fmla="val 3324"/>
                <a:gd name="f5" fmla="val 545"/>
                <a:gd name="f6" fmla="val 3300"/>
                <a:gd name="f7" fmla="val 157"/>
                <a:gd name="f8" fmla="*/ f0 1 704"/>
                <a:gd name="f9" fmla="*/ f1 1 3324"/>
                <a:gd name="f10" fmla="+- f4 0 f2"/>
                <a:gd name="f11" fmla="+- f3 0 f2"/>
                <a:gd name="f12" fmla="*/ f11 1 704"/>
                <a:gd name="f13" fmla="*/ f10 1 3324"/>
                <a:gd name="f14" fmla="*/ 0 1 f12"/>
                <a:gd name="f15" fmla="*/ f3 1 f12"/>
                <a:gd name="f16" fmla="*/ 0 1 f13"/>
                <a:gd name="f17" fmla="*/ f4 1 f13"/>
                <a:gd name="f18" fmla="*/ f14 f8 1"/>
                <a:gd name="f19" fmla="*/ f15 f8 1"/>
                <a:gd name="f20" fmla="*/ f17 f9 1"/>
                <a:gd name="f21" fmla="*/ f16 f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8" t="f21" r="f19" b="f20"/>
              <a:pathLst>
                <a:path w="704" h="3324">
                  <a:moveTo>
                    <a:pt x="f3" y="f2"/>
                  </a:moveTo>
                  <a:lnTo>
                    <a:pt x="f5" y="f2"/>
                  </a:lnTo>
                  <a:lnTo>
                    <a:pt x="f2" y="f6"/>
                  </a:lnTo>
                  <a:lnTo>
                    <a:pt x="f7" y="f4"/>
                  </a:lnTo>
                  <a:lnTo>
                    <a:pt x="f3" y="f2"/>
                  </a:lnTo>
                  <a:close/>
                </a:path>
              </a:pathLst>
            </a:custGeom>
            <a:solidFill>
              <a:srgbClr val="595959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endParaRPr>
            </a:p>
          </p:txBody>
        </p:sp>
        <p:sp>
          <p:nvSpPr>
            <p:cNvPr id="5" name="Freeform 8">
              <a:extLst>
                <a:ext uri="{FF2B5EF4-FFF2-40B4-BE49-F238E27FC236}">
                  <a16:creationId xmlns:a16="http://schemas.microsoft.com/office/drawing/2014/main" id="{1D89E546-96BC-A7CF-8D00-B54AE1B5E120}"/>
                </a:ext>
              </a:extLst>
            </p:cNvPr>
            <p:cNvSpPr/>
            <p:nvPr/>
          </p:nvSpPr>
          <p:spPr>
            <a:xfrm>
              <a:off x="150811" y="5238753"/>
              <a:ext cx="1228725" cy="161924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774"/>
                <a:gd name="f4" fmla="val 1020"/>
                <a:gd name="f5" fmla="val 740"/>
                <a:gd name="f6" fmla="*/ f0 1 774"/>
                <a:gd name="f7" fmla="*/ f1 1 1020"/>
                <a:gd name="f8" fmla="+- f4 0 f2"/>
                <a:gd name="f9" fmla="+- f3 0 f2"/>
                <a:gd name="f10" fmla="*/ f9 1 774"/>
                <a:gd name="f11" fmla="*/ f8 1 1020"/>
                <a:gd name="f12" fmla="*/ 0 1 f10"/>
                <a:gd name="f13" fmla="*/ f3 1 f10"/>
                <a:gd name="f14" fmla="*/ 0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774" h="1020">
                  <a:moveTo>
                    <a:pt x="f2" y="f2"/>
                  </a:moveTo>
                  <a:lnTo>
                    <a:pt x="f5" y="f4"/>
                  </a:lnTo>
                  <a:lnTo>
                    <a:pt x="f3" y="f4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262626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endParaRPr>
            </a:p>
          </p:txBody>
        </p:sp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BCE023F4-855A-407B-126C-60A7592B5F28}"/>
                </a:ext>
              </a:extLst>
            </p:cNvPr>
            <p:cNvSpPr/>
            <p:nvPr/>
          </p:nvSpPr>
          <p:spPr>
            <a:xfrm>
              <a:off x="457200" y="5291139"/>
              <a:ext cx="1495428" cy="156686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942"/>
                <a:gd name="f4" fmla="val 987"/>
                <a:gd name="f5" fmla="val 909"/>
                <a:gd name="f6" fmla="*/ f0 1 942"/>
                <a:gd name="f7" fmla="*/ f1 1 987"/>
                <a:gd name="f8" fmla="+- f4 0 f2"/>
                <a:gd name="f9" fmla="+- f3 0 f2"/>
                <a:gd name="f10" fmla="*/ f9 1 942"/>
                <a:gd name="f11" fmla="*/ f8 1 987"/>
                <a:gd name="f12" fmla="*/ 0 1 f10"/>
                <a:gd name="f13" fmla="*/ f3 1 f10"/>
                <a:gd name="f14" fmla="*/ 0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942" h="987">
                  <a:moveTo>
                    <a:pt x="f2" y="f2"/>
                  </a:moveTo>
                  <a:lnTo>
                    <a:pt x="f5" y="f4"/>
                  </a:lnTo>
                  <a:lnTo>
                    <a:pt x="f3" y="f4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0C5A82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endParaRPr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CC6034BB-FDBE-D2F8-DBFE-36E26190C9CA}"/>
                </a:ext>
              </a:extLst>
            </p:cNvPr>
            <p:cNvSpPr/>
            <p:nvPr/>
          </p:nvSpPr>
          <p:spPr>
            <a:xfrm>
              <a:off x="457200" y="5286375"/>
              <a:ext cx="2130423" cy="1571625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342"/>
                <a:gd name="f4" fmla="val 990"/>
                <a:gd name="f5" fmla="val 3"/>
                <a:gd name="f6" fmla="val 942"/>
                <a:gd name="f7" fmla="val 156"/>
                <a:gd name="f8" fmla="val 27"/>
                <a:gd name="f9" fmla="*/ f0 1 1342"/>
                <a:gd name="f10" fmla="*/ f1 1 990"/>
                <a:gd name="f11" fmla="+- f4 0 f2"/>
                <a:gd name="f12" fmla="+- f3 0 f2"/>
                <a:gd name="f13" fmla="*/ f12 1 1342"/>
                <a:gd name="f14" fmla="*/ f11 1 990"/>
                <a:gd name="f15" fmla="*/ 0 1 f13"/>
                <a:gd name="f16" fmla="*/ f3 1 f13"/>
                <a:gd name="f17" fmla="*/ 0 1 f14"/>
                <a:gd name="f18" fmla="*/ f4 1 f14"/>
                <a:gd name="f19" fmla="*/ f15 f9 1"/>
                <a:gd name="f20" fmla="*/ f16 f9 1"/>
                <a:gd name="f21" fmla="*/ f18 f10 1"/>
                <a:gd name="f22" fmla="*/ f17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9" t="f22" r="f20" b="f21"/>
              <a:pathLst>
                <a:path w="1342" h="990">
                  <a:moveTo>
                    <a:pt x="f2" y="f5"/>
                  </a:moveTo>
                  <a:lnTo>
                    <a:pt x="f6" y="f4"/>
                  </a:lnTo>
                  <a:lnTo>
                    <a:pt x="f3" y="f4"/>
                  </a:lnTo>
                  <a:lnTo>
                    <a:pt x="f7" y="f8"/>
                  </a:lnTo>
                  <a:lnTo>
                    <a:pt x="f2" y="f2"/>
                  </a:lnTo>
                  <a:lnTo>
                    <a:pt x="f2" y="f5"/>
                  </a:lnTo>
                  <a:close/>
                </a:path>
              </a:pathLst>
            </a:custGeom>
            <a:solidFill>
              <a:srgbClr val="1287C3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endParaRPr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D50FC007-32C2-48B9-0AAA-9052C9CA41FC}"/>
                </a:ext>
              </a:extLst>
            </p:cNvPr>
            <p:cNvSpPr/>
            <p:nvPr/>
          </p:nvSpPr>
          <p:spPr>
            <a:xfrm>
              <a:off x="150811" y="5238753"/>
              <a:ext cx="1695453" cy="161924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068"/>
                <a:gd name="f4" fmla="val 1020"/>
                <a:gd name="f5" fmla="val 184"/>
                <a:gd name="f6" fmla="val 60"/>
                <a:gd name="f7" fmla="val 154"/>
                <a:gd name="f8" fmla="val 27"/>
                <a:gd name="f9" fmla="val 157"/>
                <a:gd name="f10" fmla="val 24"/>
                <a:gd name="f11" fmla="val 774"/>
                <a:gd name="f12" fmla="*/ f0 1 1068"/>
                <a:gd name="f13" fmla="*/ f1 1 1020"/>
                <a:gd name="f14" fmla="+- f4 0 f2"/>
                <a:gd name="f15" fmla="+- f3 0 f2"/>
                <a:gd name="f16" fmla="*/ f15 1 1068"/>
                <a:gd name="f17" fmla="*/ f14 1 1020"/>
                <a:gd name="f18" fmla="*/ 0 1 f16"/>
                <a:gd name="f19" fmla="*/ f3 1 f16"/>
                <a:gd name="f20" fmla="*/ 0 1 f17"/>
                <a:gd name="f21" fmla="*/ f4 1 f17"/>
                <a:gd name="f22" fmla="*/ f18 f12 1"/>
                <a:gd name="f23" fmla="*/ f19 f12 1"/>
                <a:gd name="f24" fmla="*/ f21 f13 1"/>
                <a:gd name="f25" fmla="*/ f20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1068" h="1020">
                  <a:moveTo>
                    <a:pt x="f3" y="f4"/>
                  </a:moveTo>
                  <a:lnTo>
                    <a:pt x="f5" y="f6"/>
                  </a:lnTo>
                  <a:lnTo>
                    <a:pt x="f7" y="f8"/>
                  </a:lnTo>
                  <a:lnTo>
                    <a:pt x="f9" y="f8"/>
                  </a:lnTo>
                  <a:lnTo>
                    <a:pt x="f9" y="f10"/>
                  </a:lnTo>
                  <a:lnTo>
                    <a:pt x="f7" y="f10"/>
                  </a:lnTo>
                  <a:lnTo>
                    <a:pt x="f2" y="f2"/>
                  </a:lnTo>
                  <a:lnTo>
                    <a:pt x="f2" y="f2"/>
                  </a:lnTo>
                  <a:lnTo>
                    <a:pt x="f11" y="f4"/>
                  </a:lnTo>
                  <a:lnTo>
                    <a:pt x="f3" y="f4"/>
                  </a:lnTo>
                  <a:close/>
                </a:path>
              </a:pathLst>
            </a:custGeom>
            <a:solidFill>
              <a:srgbClr val="404040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endParaRPr>
            </a:p>
          </p:txBody>
        </p:sp>
      </p:grp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7300DB5E-FCD1-B2E2-E524-BDB1556B17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685800"/>
            <a:ext cx="10018715" cy="17526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76AFCE6-6DAA-3D19-8B05-7F2A4AB5C9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484308" y="2667003"/>
            <a:ext cx="10018715" cy="31242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D8C6E24D-1256-7F0D-446A-6E1078D3D8B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9732654" y="5883277"/>
            <a:ext cx="11430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Corbel"/>
              </a:defRPr>
            </a:lvl1pPr>
          </a:lstStyle>
          <a:p>
            <a:pPr lvl="0"/>
            <a:fld id="{69B573D6-FA43-4993-BD7B-79FF6A64D0D7}" type="datetime1">
              <a:rPr lang="en-US"/>
              <a:pPr lvl="0"/>
              <a:t>3/17/2026</a:t>
            </a:fld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2E370E0-9098-255A-FE70-E609AB33BDFA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2572280" y="5883277"/>
            <a:ext cx="708417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Corbel"/>
              </a:defRPr>
            </a:lvl1pPr>
          </a:lstStyle>
          <a:p>
            <a:pPr lvl="0"/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EF9F63F0-308C-EEF8-507E-75026591D3C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951860" y="5883277"/>
            <a:ext cx="55116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Corbel"/>
              </a:defRPr>
            </a:lvl1pPr>
          </a:lstStyle>
          <a:p>
            <a:pPr lvl="0"/>
            <a:fld id="{6D50654C-9EC2-47DC-8C92-1BD28DB33A2A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marL="0" marR="0" lvl="0" indent="0" algn="ctr" defTabSz="4572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000" b="0" i="0" u="none" strike="noStrike" kern="1200" cap="none" spc="0" baseline="0">
          <a:solidFill>
            <a:srgbClr val="000000"/>
          </a:solidFill>
          <a:uFillTx/>
          <a:latin typeface="Corbel"/>
        </a:defRPr>
      </a:lvl1pPr>
    </p:titleStyle>
    <p:bodyStyle>
      <a:lvl1pPr marL="285750" marR="0" lvl="0" indent="-285750" algn="l" defTabSz="457200" rtl="0" fontAlgn="auto" hangingPunct="1">
        <a:lnSpc>
          <a:spcPct val="100000"/>
        </a:lnSpc>
        <a:spcBef>
          <a:spcPts val="600"/>
        </a:spcBef>
        <a:spcAft>
          <a:spcPts val="600"/>
        </a:spcAft>
        <a:buClr>
          <a:srgbClr val="1287C3"/>
        </a:buClr>
        <a:buSzPct val="145000"/>
        <a:buFont typeface="Arial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orbel"/>
        </a:defRPr>
      </a:lvl1pPr>
      <a:lvl2pPr marL="742950" marR="0" lvl="1" indent="-285750" algn="l" defTabSz="457200" rtl="0" fontAlgn="auto" hangingPunct="1">
        <a:lnSpc>
          <a:spcPct val="100000"/>
        </a:lnSpc>
        <a:spcBef>
          <a:spcPts val="500"/>
        </a:spcBef>
        <a:spcAft>
          <a:spcPts val="600"/>
        </a:spcAft>
        <a:buClr>
          <a:srgbClr val="1287C3"/>
        </a:buClr>
        <a:buSzPct val="145000"/>
        <a:buFont typeface="Arial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orbel"/>
        </a:defRPr>
      </a:lvl2pPr>
      <a:lvl3pPr marL="1200150" marR="0" lvl="2" indent="-285750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1287C3"/>
        </a:buClr>
        <a:buSzPct val="145000"/>
        <a:buFont typeface="Arial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orbel"/>
        </a:defRPr>
      </a:lvl3pPr>
      <a:lvl4pPr marL="1543050" marR="0" lvl="3" indent="-171450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1287C3"/>
        </a:buClr>
        <a:buSzPct val="145000"/>
        <a:buFont typeface="Arial"/>
        <a:buChar char="•"/>
        <a:tabLst/>
        <a:defRPr lang="en-US" sz="1600" b="0" i="0" u="none" strike="noStrike" kern="1200" cap="none" spc="0" baseline="0">
          <a:solidFill>
            <a:srgbClr val="000000"/>
          </a:solidFill>
          <a:uFillTx/>
          <a:latin typeface="Corbel"/>
        </a:defRPr>
      </a:lvl4pPr>
      <a:lvl5pPr marL="2000250" marR="0" lvl="4" indent="-17145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1287C3"/>
        </a:buClr>
        <a:buSzPct val="145000"/>
        <a:buFont typeface="Arial"/>
        <a:buChar char="•"/>
        <a:tabLst/>
        <a:defRPr lang="en-US" sz="1400" b="0" i="0" u="none" strike="noStrike" kern="1200" cap="none" spc="0" baseline="0">
          <a:solidFill>
            <a:srgbClr val="000000"/>
          </a:solidFill>
          <a:uFillTx/>
          <a:latin typeface="Corbe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millerda@upstate.edu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0">
            <a:extLst>
              <a:ext uri="{FF2B5EF4-FFF2-40B4-BE49-F238E27FC236}">
                <a16:creationId xmlns:a16="http://schemas.microsoft.com/office/drawing/2014/main" id="{6E415208-E488-7496-98B6-DA7EB6C1A46C}"/>
              </a:ext>
            </a:extLst>
          </p:cNvPr>
          <p:cNvSpPr/>
          <p:nvPr/>
        </p:nvSpPr>
        <p:spPr>
          <a:xfrm rot="2654869">
            <a:off x="2410998" y="1320741"/>
            <a:ext cx="4738128" cy="3868588"/>
          </a:xfrm>
          <a:custGeom>
            <a:avLst>
              <a:gd name="f1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3600"/>
              <a:gd name="f11" fmla="abs f4"/>
              <a:gd name="f12" fmla="abs f5"/>
              <a:gd name="f13" fmla="abs f6"/>
              <a:gd name="f14" fmla="*/ f8 1 180"/>
              <a:gd name="f15" fmla="val f10"/>
              <a:gd name="f16" fmla="+- 0 0 f2"/>
              <a:gd name="f17" fmla="?: f11 f4 1"/>
              <a:gd name="f18" fmla="?: f12 f5 1"/>
              <a:gd name="f19" fmla="?: f13 f6 1"/>
              <a:gd name="f20" fmla="*/ f9 f14 1"/>
              <a:gd name="f21" fmla="+- f7 f15 0"/>
              <a:gd name="f22" fmla="*/ f17 1 21600"/>
              <a:gd name="f23" fmla="*/ f18 1 21600"/>
              <a:gd name="f24" fmla="*/ 21600 f17 1"/>
              <a:gd name="f25" fmla="*/ 21600 f18 1"/>
              <a:gd name="f26" fmla="+- 0 0 f20"/>
              <a:gd name="f27" fmla="+- f7 0 f21"/>
              <a:gd name="f28" fmla="+- f21 0 f7"/>
              <a:gd name="f29" fmla="min f23 f22"/>
              <a:gd name="f30" fmla="*/ f24 1 f19"/>
              <a:gd name="f31" fmla="*/ f25 1 f19"/>
              <a:gd name="f32" fmla="*/ f26 f1 1"/>
              <a:gd name="f33" fmla="abs f27"/>
              <a:gd name="f34" fmla="abs f28"/>
              <a:gd name="f35" fmla="?: f27 f16 f2"/>
              <a:gd name="f36" fmla="?: f27 f2 f16"/>
              <a:gd name="f37" fmla="?: f27 f3 f2"/>
              <a:gd name="f38" fmla="?: f27 f2 f3"/>
              <a:gd name="f39" fmla="?: f28 f16 f2"/>
              <a:gd name="f40" fmla="?: f28 f2 f16"/>
              <a:gd name="f41" fmla="?: f27 0 f1"/>
              <a:gd name="f42" fmla="?: f27 f1 0"/>
              <a:gd name="f43" fmla="val f30"/>
              <a:gd name="f44" fmla="val f31"/>
              <a:gd name="f45" fmla="*/ f32 1 f8"/>
              <a:gd name="f46" fmla="?: f27 f38 f37"/>
              <a:gd name="f47" fmla="?: f27 f37 f38"/>
              <a:gd name="f48" fmla="?: f28 f36 f35"/>
              <a:gd name="f49" fmla="*/ f21 f29 1"/>
              <a:gd name="f50" fmla="*/ f7 f29 1"/>
              <a:gd name="f51" fmla="*/ f33 f29 1"/>
              <a:gd name="f52" fmla="*/ f34 f29 1"/>
              <a:gd name="f53" fmla="+- f44 0 f15"/>
              <a:gd name="f54" fmla="+- f43 0 f15"/>
              <a:gd name="f55" fmla="+- f45 0 f2"/>
              <a:gd name="f56" fmla="?: f28 f47 f46"/>
              <a:gd name="f57" fmla="*/ f44 f29 1"/>
              <a:gd name="f58" fmla="*/ f43 f29 1"/>
              <a:gd name="f59" fmla="+- f55 f2 0"/>
              <a:gd name="f60" fmla="+- f44 0 f53"/>
              <a:gd name="f61" fmla="+- f43 0 f54"/>
              <a:gd name="f62" fmla="+- f53 0 f44"/>
              <a:gd name="f63" fmla="+- f54 0 f43"/>
              <a:gd name="f64" fmla="*/ f53 f29 1"/>
              <a:gd name="f65" fmla="*/ f54 f29 1"/>
              <a:gd name="f66" fmla="*/ f59 f8 1"/>
              <a:gd name="f67" fmla="abs f60"/>
              <a:gd name="f68" fmla="?: f60 0 f1"/>
              <a:gd name="f69" fmla="?: f60 f1 0"/>
              <a:gd name="f70" fmla="?: f60 f39 f40"/>
              <a:gd name="f71" fmla="abs f61"/>
              <a:gd name="f72" fmla="abs f62"/>
              <a:gd name="f73" fmla="?: f61 f16 f2"/>
              <a:gd name="f74" fmla="?: f61 f2 f16"/>
              <a:gd name="f75" fmla="?: f61 f3 f2"/>
              <a:gd name="f76" fmla="?: f61 f2 f3"/>
              <a:gd name="f77" fmla="abs f63"/>
              <a:gd name="f78" fmla="?: f63 f16 f2"/>
              <a:gd name="f79" fmla="?: f63 f2 f16"/>
              <a:gd name="f80" fmla="?: f63 f42 f41"/>
              <a:gd name="f81" fmla="?: f63 f41 f42"/>
              <a:gd name="f82" fmla="*/ f66 1 f1"/>
              <a:gd name="f83" fmla="?: f28 f69 f68"/>
              <a:gd name="f84" fmla="?: f28 f68 f69"/>
              <a:gd name="f85" fmla="?: f61 f76 f75"/>
              <a:gd name="f86" fmla="?: f61 f75 f76"/>
              <a:gd name="f87" fmla="?: f62 f74 f73"/>
              <a:gd name="f88" fmla="?: f27 f80 f81"/>
              <a:gd name="f89" fmla="?: f27 f78 f79"/>
              <a:gd name="f90" fmla="*/ f67 f29 1"/>
              <a:gd name="f91" fmla="*/ f71 f29 1"/>
              <a:gd name="f92" fmla="*/ f72 f29 1"/>
              <a:gd name="f93" fmla="*/ f77 f29 1"/>
              <a:gd name="f94" fmla="+- 0 0 f82"/>
              <a:gd name="f95" fmla="?: f60 f83 f84"/>
              <a:gd name="f96" fmla="?: f62 f86 f85"/>
              <a:gd name="f97" fmla="+- 0 0 f94"/>
              <a:gd name="f98" fmla="*/ f97 f1 1"/>
              <a:gd name="f99" fmla="*/ f98 1 f8"/>
              <a:gd name="f100" fmla="+- f99 0 f2"/>
              <a:gd name="f101" fmla="cos 1 f100"/>
              <a:gd name="f102" fmla="+- 0 0 f101"/>
              <a:gd name="f103" fmla="+- 0 0 f102"/>
              <a:gd name="f104" fmla="val f103"/>
              <a:gd name="f105" fmla="+- 0 0 f104"/>
              <a:gd name="f106" fmla="*/ f15 f105 1"/>
              <a:gd name="f107" fmla="*/ f106 3163 1"/>
              <a:gd name="f108" fmla="*/ f107 1 7636"/>
              <a:gd name="f109" fmla="+- f7 f108 0"/>
              <a:gd name="f110" fmla="+- f43 0 f108"/>
              <a:gd name="f111" fmla="+- f44 0 f108"/>
              <a:gd name="f112" fmla="*/ f109 f29 1"/>
              <a:gd name="f113" fmla="*/ f110 f29 1"/>
              <a:gd name="f114" fmla="*/ f111 f2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2" t="f112" r="f113" b="f114"/>
            <a:pathLst>
              <a:path>
                <a:moveTo>
                  <a:pt x="f49" y="f50"/>
                </a:moveTo>
                <a:arcTo wR="f51" hR="f52" stAng="f56" swAng="f48"/>
                <a:lnTo>
                  <a:pt x="f50" y="f64"/>
                </a:lnTo>
                <a:arcTo wR="f52" hR="f90" stAng="f95" swAng="f70"/>
                <a:lnTo>
                  <a:pt x="f65" y="f57"/>
                </a:lnTo>
                <a:arcTo wR="f91" hR="f92" stAng="f96" swAng="f87"/>
                <a:lnTo>
                  <a:pt x="f58" y="f49"/>
                </a:lnTo>
                <a:arcTo wR="f93" hR="f51" stAng="f88" swAng="f89"/>
                <a:close/>
              </a:path>
            </a:pathLst>
          </a:custGeom>
          <a:solidFill>
            <a:srgbClr val="FFFF00"/>
          </a:solidFill>
          <a:ln w="15873" cap="rnd">
            <a:solidFill>
              <a:srgbClr val="0E466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orbel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F487513-5E36-E362-B49B-EC186BF47AE5}"/>
              </a:ext>
            </a:extLst>
          </p:cNvPr>
          <p:cNvSpPr txBox="1"/>
          <p:nvPr/>
        </p:nvSpPr>
        <p:spPr>
          <a:xfrm>
            <a:off x="2377686" y="335630"/>
            <a:ext cx="4730739" cy="1754322"/>
          </a:xfrm>
          <a:prstGeom prst="rect">
            <a:avLst/>
          </a:prstGeom>
          <a:solidFill>
            <a:srgbClr val="002060"/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600" b="1" i="0" u="none" strike="noStrike" kern="1200" cap="none" spc="0" baseline="0">
                <a:solidFill>
                  <a:srgbClr val="FFFF00"/>
                </a:solidFill>
                <a:uFillTx/>
                <a:latin typeface="Corbel"/>
              </a:rPr>
              <a:t>Summer 2026 Work Opportunity: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600" b="1" i="0" u="none" strike="noStrike" kern="1200" cap="none" spc="0" baseline="0">
                <a:solidFill>
                  <a:srgbClr val="FFFF00"/>
                </a:solidFill>
                <a:uFillTx/>
                <a:latin typeface="Corbel"/>
              </a:rPr>
              <a:t>Students Needed!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892DAB8C-9C41-FE29-8D20-FF74F2406729}"/>
              </a:ext>
            </a:extLst>
          </p:cNvPr>
          <p:cNvSpPr txBox="1"/>
          <p:nvPr/>
        </p:nvSpPr>
        <p:spPr>
          <a:xfrm>
            <a:off x="1993190" y="2619820"/>
            <a:ext cx="4936223" cy="193899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i="0" u="none" strike="noStrike" kern="1200" cap="none" spc="0" baseline="0">
                <a:solidFill>
                  <a:srgbClr val="002060"/>
                </a:solidFill>
                <a:uFillTx/>
                <a:latin typeface="Corbel"/>
              </a:rPr>
              <a:t>Looking for a Summer Opportunity?</a:t>
            </a:r>
          </a:p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i="0" u="none" strike="noStrike" kern="1200" cap="none" spc="0" baseline="0">
                <a:solidFill>
                  <a:srgbClr val="002060"/>
                </a:solidFill>
                <a:uFillTx/>
                <a:latin typeface="Corbel"/>
              </a:rPr>
              <a:t>Interested in networking with specialty advisors and gathering information regarding elective options?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DD9DDEF-0732-7977-10F6-389960F4BB46}"/>
              </a:ext>
            </a:extLst>
          </p:cNvPr>
          <p:cNvSpPr txBox="1"/>
          <p:nvPr/>
        </p:nvSpPr>
        <p:spPr>
          <a:xfrm>
            <a:off x="7453393" y="3873773"/>
            <a:ext cx="4489402" cy="25545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i="0" u="none" strike="noStrike" kern="1200" cap="none" spc="0" baseline="0">
                <a:solidFill>
                  <a:srgbClr val="000000"/>
                </a:solidFill>
                <a:uFillTx/>
                <a:latin typeface="Corbel"/>
              </a:rPr>
              <a:t>Applications available on Career Planning Brightspace</a:t>
            </a:r>
          </a:p>
          <a:p>
            <a:pPr marL="285750" marR="0" lvl="0" indent="-2857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i="0" u="none" strike="noStrike" kern="1200" cap="none" spc="0" baseline="0">
                <a:solidFill>
                  <a:srgbClr val="000000"/>
                </a:solidFill>
                <a:uFillTx/>
                <a:latin typeface="Corbel"/>
              </a:rPr>
              <a:t>Go to Summer Opportunities to find the application</a:t>
            </a:r>
          </a:p>
          <a:p>
            <a:pPr marL="285750" marR="0" lvl="0" indent="-2857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i="0" u="none" strike="noStrike" kern="1200" cap="none" spc="0" baseline="0">
                <a:solidFill>
                  <a:srgbClr val="000000"/>
                </a:solidFill>
                <a:uFillTx/>
                <a:latin typeface="Corbel"/>
              </a:rPr>
              <a:t>Complete application and send to Dann Miller (</a:t>
            </a:r>
            <a:r>
              <a:rPr lang="en-US" sz="2000" b="1" i="0" u="none" strike="noStrike" kern="1200" cap="none" spc="0" baseline="0">
                <a:solidFill>
                  <a:srgbClr val="000000"/>
                </a:solidFill>
                <a:uFillTx/>
                <a:latin typeface="Corbe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millerda@upstate.edu</a:t>
            </a:r>
            <a:r>
              <a:rPr lang="en-US" sz="2000" b="1" i="0" u="none" strike="noStrike" kern="1200" cap="none" spc="0" baseline="0">
                <a:solidFill>
                  <a:srgbClr val="000000"/>
                </a:solidFill>
                <a:uFillTx/>
                <a:latin typeface="Corbel"/>
              </a:rPr>
              <a:t>) or drop it off in-person and say hi – WSK 1213B)</a:t>
            </a:r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3F8D80FD-DD2A-76DC-CD25-27487A0EF1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2055" y="179460"/>
            <a:ext cx="4730739" cy="352117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Picture 9">
            <a:extLst>
              <a:ext uri="{FF2B5EF4-FFF2-40B4-BE49-F238E27FC236}">
                <a16:creationId xmlns:a16="http://schemas.microsoft.com/office/drawing/2014/main" id="{5582EEE7-EB80-B925-265C-9A8007304E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092" y="5139979"/>
            <a:ext cx="3460181" cy="157645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12">
            <a:extLst>
              <a:ext uri="{FF2B5EF4-FFF2-40B4-BE49-F238E27FC236}">
                <a16:creationId xmlns:a16="http://schemas.microsoft.com/office/drawing/2014/main" id="{A614E636-E02F-1797-2E22-DBB5466144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9089258">
            <a:off x="289700" y="380249"/>
            <a:ext cx="1648087" cy="156185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9" name="Picture 14">
            <a:extLst>
              <a:ext uri="{FF2B5EF4-FFF2-40B4-BE49-F238E27FC236}">
                <a16:creationId xmlns:a16="http://schemas.microsoft.com/office/drawing/2014/main" id="{22E960B0-5903-6854-DD75-AC86ABD2CE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6241" y="5216661"/>
            <a:ext cx="3460080" cy="138403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TM03457496%5b%5bfn=Parallax%5d%5d</Template>
  <TotalTime>11</TotalTime>
  <Words>67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Corbel</vt:lpstr>
      <vt:lpstr>Parallax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Miller</dc:creator>
  <cp:lastModifiedBy>Daniel Miller</cp:lastModifiedBy>
  <cp:revision>1</cp:revision>
  <dcterms:created xsi:type="dcterms:W3CDTF">2026-03-06T20:48:49Z</dcterms:created>
  <dcterms:modified xsi:type="dcterms:W3CDTF">2026-03-17T19:59:33Z</dcterms:modified>
</cp:coreProperties>
</file>