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68" r:id="rId4"/>
    <p:sldId id="259" r:id="rId5"/>
    <p:sldId id="260" r:id="rId6"/>
    <p:sldId id="261" r:id="rId7"/>
    <p:sldId id="262" r:id="rId8"/>
    <p:sldId id="263" r:id="rId9"/>
    <p:sldId id="264" r:id="rId10"/>
    <p:sldId id="272" r:id="rId11"/>
    <p:sldId id="266" r:id="rId12"/>
    <p:sldId id="271" r:id="rId13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9A2A42-B66A-4C39-9626-0139F7812614}" v="9" dt="2025-08-06T13:30:10.292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ert Ruiz" userId="0cdb210c-4213-45cb-80d9-cc3cf0d4424a" providerId="ADAL" clId="{B09A2A42-B66A-4C39-9626-0139F7812614}"/>
    <pc:docChg chg="modSld">
      <pc:chgData name="Robert Ruiz" userId="0cdb210c-4213-45cb-80d9-cc3cf0d4424a" providerId="ADAL" clId="{B09A2A42-B66A-4C39-9626-0139F7812614}" dt="2025-08-06T13:30:10.292" v="8" actId="20577"/>
      <pc:docMkLst>
        <pc:docMk/>
      </pc:docMkLst>
      <pc:sldChg chg="modSp mod">
        <pc:chgData name="Robert Ruiz" userId="0cdb210c-4213-45cb-80d9-cc3cf0d4424a" providerId="ADAL" clId="{B09A2A42-B66A-4C39-9626-0139F7812614}" dt="2025-08-06T13:30:10.292" v="8" actId="20577"/>
        <pc:sldMkLst>
          <pc:docMk/>
          <pc:sldMk cId="0" sldId="264"/>
        </pc:sldMkLst>
        <pc:spChg chg="mod">
          <ac:chgData name="Robert Ruiz" userId="0cdb210c-4213-45cb-80d9-cc3cf0d4424a" providerId="ADAL" clId="{B09A2A42-B66A-4C39-9626-0139F7812614}" dt="2025-08-06T13:30:10.292" v="8" actId="20577"/>
          <ac:spMkLst>
            <pc:docMk/>
            <pc:sldMk cId="0" sldId="264"/>
            <ac:spMk id="13" creationId="{BF19A74B-49E0-1DE7-1E03-594B80328B03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787849-DED0-4ED2-942B-3D48703D9B6C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0FDA10B-581A-4343-89E9-957343B2C2D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Provide outstanding student experience</a:t>
          </a:r>
        </a:p>
      </dgm:t>
    </dgm:pt>
    <dgm:pt modelId="{3C60C72B-F01A-4807-8271-D28F5945CCAD}" type="parTrans" cxnId="{7A6C614C-E044-4454-9829-2866C1CA7609}">
      <dgm:prSet/>
      <dgm:spPr/>
      <dgm:t>
        <a:bodyPr/>
        <a:lstStyle/>
        <a:p>
          <a:endParaRPr lang="en-US"/>
        </a:p>
      </dgm:t>
    </dgm:pt>
    <dgm:pt modelId="{B85E34F7-6E6B-4023-A53B-3D3651B46518}" type="sibTrans" cxnId="{7A6C614C-E044-4454-9829-2866C1CA7609}">
      <dgm:prSet/>
      <dgm:spPr/>
      <dgm:t>
        <a:bodyPr/>
        <a:lstStyle/>
        <a:p>
          <a:endParaRPr lang="en-US"/>
        </a:p>
      </dgm:t>
    </dgm:pt>
    <dgm:pt modelId="{CADDE6DD-63B3-456A-81BA-34F7960FDDB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Advocate for and empower you-- professionally and personally</a:t>
          </a:r>
        </a:p>
      </dgm:t>
    </dgm:pt>
    <dgm:pt modelId="{CA124CA8-34A3-425C-8E19-61320F03073E}" type="parTrans" cxnId="{8DE35E95-4961-4272-9963-95F75C68CE8C}">
      <dgm:prSet/>
      <dgm:spPr/>
      <dgm:t>
        <a:bodyPr/>
        <a:lstStyle/>
        <a:p>
          <a:endParaRPr lang="en-US"/>
        </a:p>
      </dgm:t>
    </dgm:pt>
    <dgm:pt modelId="{9C4A8BB9-AF6B-43DE-96E9-800E7F166D9C}" type="sibTrans" cxnId="{8DE35E95-4961-4272-9963-95F75C68CE8C}">
      <dgm:prSet/>
      <dgm:spPr/>
      <dgm:t>
        <a:bodyPr/>
        <a:lstStyle/>
        <a:p>
          <a:endParaRPr lang="en-US"/>
        </a:p>
      </dgm:t>
    </dgm:pt>
    <dgm:pt modelId="{742CDB16-5F84-4821-924B-A5C2E859D57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Leverage partnerships, technology and our dedicated staff members to meet you where you are and help you get to where you want to go</a:t>
          </a:r>
        </a:p>
      </dgm:t>
    </dgm:pt>
    <dgm:pt modelId="{E83D3418-5F2E-4AA2-84B4-205F3FC957C0}" type="parTrans" cxnId="{384E2C9D-CD69-4C37-8FAA-909A224AD721}">
      <dgm:prSet/>
      <dgm:spPr/>
      <dgm:t>
        <a:bodyPr/>
        <a:lstStyle/>
        <a:p>
          <a:endParaRPr lang="en-US"/>
        </a:p>
      </dgm:t>
    </dgm:pt>
    <dgm:pt modelId="{2DFC3CAF-60FB-428F-84D2-5ED06CF1037E}" type="sibTrans" cxnId="{384E2C9D-CD69-4C37-8FAA-909A224AD721}">
      <dgm:prSet/>
      <dgm:spPr/>
      <dgm:t>
        <a:bodyPr/>
        <a:lstStyle/>
        <a:p>
          <a:endParaRPr lang="en-US"/>
        </a:p>
      </dgm:t>
    </dgm:pt>
    <dgm:pt modelId="{230A9E3C-DA00-4656-84FC-0B7EC0B985BC}" type="pres">
      <dgm:prSet presAssocID="{25787849-DED0-4ED2-942B-3D48703D9B6C}" presName="root" presStyleCnt="0">
        <dgm:presLayoutVars>
          <dgm:dir/>
          <dgm:resizeHandles val="exact"/>
        </dgm:presLayoutVars>
      </dgm:prSet>
      <dgm:spPr/>
    </dgm:pt>
    <dgm:pt modelId="{B4253BAA-C080-41D5-B946-7E37B6D64C42}" type="pres">
      <dgm:prSet presAssocID="{E0FDA10B-581A-4343-89E9-957343B2C2D4}" presName="compNode" presStyleCnt="0"/>
      <dgm:spPr/>
    </dgm:pt>
    <dgm:pt modelId="{332B24ED-91F9-4846-8F3C-593284977600}" type="pres">
      <dgm:prSet presAssocID="{E0FDA10B-581A-4343-89E9-957343B2C2D4}" presName="bgRect" presStyleLbl="bgShp" presStyleIdx="0" presStyleCnt="3"/>
      <dgm:spPr>
        <a:solidFill>
          <a:schemeClr val="accent5">
            <a:lumMod val="20000"/>
            <a:lumOff val="80000"/>
          </a:schemeClr>
        </a:solidFill>
      </dgm:spPr>
    </dgm:pt>
    <dgm:pt modelId="{BE2338C3-5E4C-4ABE-9B3E-7AC86DE494BB}" type="pres">
      <dgm:prSet presAssocID="{E0FDA10B-581A-4343-89E9-957343B2C2D4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EB582A8B-9E46-4F51-8731-2A06BFEF328F}" type="pres">
      <dgm:prSet presAssocID="{E0FDA10B-581A-4343-89E9-957343B2C2D4}" presName="spaceRect" presStyleCnt="0"/>
      <dgm:spPr/>
    </dgm:pt>
    <dgm:pt modelId="{B1BD463B-8139-43C9-A450-57EB15A31475}" type="pres">
      <dgm:prSet presAssocID="{E0FDA10B-581A-4343-89E9-957343B2C2D4}" presName="parTx" presStyleLbl="revTx" presStyleIdx="0" presStyleCnt="3">
        <dgm:presLayoutVars>
          <dgm:chMax val="0"/>
          <dgm:chPref val="0"/>
        </dgm:presLayoutVars>
      </dgm:prSet>
      <dgm:spPr/>
    </dgm:pt>
    <dgm:pt modelId="{06311AC2-821E-4756-9727-620A4C570CE3}" type="pres">
      <dgm:prSet presAssocID="{B85E34F7-6E6B-4023-A53B-3D3651B46518}" presName="sibTrans" presStyleCnt="0"/>
      <dgm:spPr/>
    </dgm:pt>
    <dgm:pt modelId="{ABCD0FEA-93C7-455B-9D8F-2315FD3D26AB}" type="pres">
      <dgm:prSet presAssocID="{CADDE6DD-63B3-456A-81BA-34F7960FDDBC}" presName="compNode" presStyleCnt="0"/>
      <dgm:spPr/>
    </dgm:pt>
    <dgm:pt modelId="{FDB172D4-006D-4281-8362-719C67E813B0}" type="pres">
      <dgm:prSet presAssocID="{CADDE6DD-63B3-456A-81BA-34F7960FDDBC}" presName="bgRect" presStyleLbl="bgShp" presStyleIdx="1" presStyleCnt="3"/>
      <dgm:spPr>
        <a:solidFill>
          <a:schemeClr val="accent5">
            <a:lumMod val="20000"/>
            <a:lumOff val="80000"/>
          </a:schemeClr>
        </a:solidFill>
      </dgm:spPr>
    </dgm:pt>
    <dgm:pt modelId="{AFAD6C19-4E1F-4FDA-B802-88F2F884D8B9}" type="pres">
      <dgm:prSet presAssocID="{CADDE6DD-63B3-456A-81BA-34F7960FDDBC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rketing"/>
        </a:ext>
      </dgm:extLst>
    </dgm:pt>
    <dgm:pt modelId="{7A3DC92C-6B09-402B-ABAF-CBBF422213F2}" type="pres">
      <dgm:prSet presAssocID="{CADDE6DD-63B3-456A-81BA-34F7960FDDBC}" presName="spaceRect" presStyleCnt="0"/>
      <dgm:spPr/>
    </dgm:pt>
    <dgm:pt modelId="{1BAEC0D0-6EEE-429B-9857-409E8BFB7F88}" type="pres">
      <dgm:prSet presAssocID="{CADDE6DD-63B3-456A-81BA-34F7960FDDBC}" presName="parTx" presStyleLbl="revTx" presStyleIdx="1" presStyleCnt="3">
        <dgm:presLayoutVars>
          <dgm:chMax val="0"/>
          <dgm:chPref val="0"/>
        </dgm:presLayoutVars>
      </dgm:prSet>
      <dgm:spPr/>
    </dgm:pt>
    <dgm:pt modelId="{20BDCC03-9CFA-4961-A213-897264B59585}" type="pres">
      <dgm:prSet presAssocID="{9C4A8BB9-AF6B-43DE-96E9-800E7F166D9C}" presName="sibTrans" presStyleCnt="0"/>
      <dgm:spPr/>
    </dgm:pt>
    <dgm:pt modelId="{6BE71597-4AC1-4852-81B4-A38BFA45183E}" type="pres">
      <dgm:prSet presAssocID="{742CDB16-5F84-4821-924B-A5C2E859D57B}" presName="compNode" presStyleCnt="0"/>
      <dgm:spPr/>
    </dgm:pt>
    <dgm:pt modelId="{D52CE065-4075-445A-B5EA-E1064AE09A9A}" type="pres">
      <dgm:prSet presAssocID="{742CDB16-5F84-4821-924B-A5C2E859D57B}" presName="bgRect" presStyleLbl="bgShp" presStyleIdx="2" presStyleCnt="3"/>
      <dgm:spPr>
        <a:solidFill>
          <a:schemeClr val="accent5">
            <a:lumMod val="20000"/>
            <a:lumOff val="80000"/>
          </a:schemeClr>
        </a:solidFill>
      </dgm:spPr>
    </dgm:pt>
    <dgm:pt modelId="{7CE9ED7A-816B-49AF-AFED-A563D8F2E40D}" type="pres">
      <dgm:prSet presAssocID="{742CDB16-5F84-4821-924B-A5C2E859D57B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5EC5F02D-3150-47CA-94D2-DA169982DBEF}" type="pres">
      <dgm:prSet presAssocID="{742CDB16-5F84-4821-924B-A5C2E859D57B}" presName="spaceRect" presStyleCnt="0"/>
      <dgm:spPr/>
    </dgm:pt>
    <dgm:pt modelId="{8967D7AA-17D3-44EF-B059-F442D5CAC3A5}" type="pres">
      <dgm:prSet presAssocID="{742CDB16-5F84-4821-924B-A5C2E859D57B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C09CC205-D1F2-40AD-8DCB-1D93C294861D}" type="presOf" srcId="{CADDE6DD-63B3-456A-81BA-34F7960FDDBC}" destId="{1BAEC0D0-6EEE-429B-9857-409E8BFB7F88}" srcOrd="0" destOrd="0" presId="urn:microsoft.com/office/officeart/2018/2/layout/IconVerticalSolidList"/>
    <dgm:cxn modelId="{B350651A-1632-49D3-9AF2-7F227D9E538D}" type="presOf" srcId="{25787849-DED0-4ED2-942B-3D48703D9B6C}" destId="{230A9E3C-DA00-4656-84FC-0B7EC0B985BC}" srcOrd="0" destOrd="0" presId="urn:microsoft.com/office/officeart/2018/2/layout/IconVerticalSolidList"/>
    <dgm:cxn modelId="{7A6C614C-E044-4454-9829-2866C1CA7609}" srcId="{25787849-DED0-4ED2-942B-3D48703D9B6C}" destId="{E0FDA10B-581A-4343-89E9-957343B2C2D4}" srcOrd="0" destOrd="0" parTransId="{3C60C72B-F01A-4807-8271-D28F5945CCAD}" sibTransId="{B85E34F7-6E6B-4023-A53B-3D3651B46518}"/>
    <dgm:cxn modelId="{7370A054-E5A6-4BA6-89DD-1205C77A478C}" type="presOf" srcId="{E0FDA10B-581A-4343-89E9-957343B2C2D4}" destId="{B1BD463B-8139-43C9-A450-57EB15A31475}" srcOrd="0" destOrd="0" presId="urn:microsoft.com/office/officeart/2018/2/layout/IconVerticalSolidList"/>
    <dgm:cxn modelId="{8DE35E95-4961-4272-9963-95F75C68CE8C}" srcId="{25787849-DED0-4ED2-942B-3D48703D9B6C}" destId="{CADDE6DD-63B3-456A-81BA-34F7960FDDBC}" srcOrd="1" destOrd="0" parTransId="{CA124CA8-34A3-425C-8E19-61320F03073E}" sibTransId="{9C4A8BB9-AF6B-43DE-96E9-800E7F166D9C}"/>
    <dgm:cxn modelId="{384E2C9D-CD69-4C37-8FAA-909A224AD721}" srcId="{25787849-DED0-4ED2-942B-3D48703D9B6C}" destId="{742CDB16-5F84-4821-924B-A5C2E859D57B}" srcOrd="2" destOrd="0" parTransId="{E83D3418-5F2E-4AA2-84B4-205F3FC957C0}" sibTransId="{2DFC3CAF-60FB-428F-84D2-5ED06CF1037E}"/>
    <dgm:cxn modelId="{5C0A72BC-2DBF-4419-A6FD-F05ACD1CC828}" type="presOf" srcId="{742CDB16-5F84-4821-924B-A5C2E859D57B}" destId="{8967D7AA-17D3-44EF-B059-F442D5CAC3A5}" srcOrd="0" destOrd="0" presId="urn:microsoft.com/office/officeart/2018/2/layout/IconVerticalSolidList"/>
    <dgm:cxn modelId="{95B43AD3-683E-4E06-B3B6-B54E49A6BCC6}" type="presParOf" srcId="{230A9E3C-DA00-4656-84FC-0B7EC0B985BC}" destId="{B4253BAA-C080-41D5-B946-7E37B6D64C42}" srcOrd="0" destOrd="0" presId="urn:microsoft.com/office/officeart/2018/2/layout/IconVerticalSolidList"/>
    <dgm:cxn modelId="{F94E1BE9-B1B0-44AC-B110-4EBC8F0F138D}" type="presParOf" srcId="{B4253BAA-C080-41D5-B946-7E37B6D64C42}" destId="{332B24ED-91F9-4846-8F3C-593284977600}" srcOrd="0" destOrd="0" presId="urn:microsoft.com/office/officeart/2018/2/layout/IconVerticalSolidList"/>
    <dgm:cxn modelId="{B8BA949D-252E-474E-A86E-91723108103C}" type="presParOf" srcId="{B4253BAA-C080-41D5-B946-7E37B6D64C42}" destId="{BE2338C3-5E4C-4ABE-9B3E-7AC86DE494BB}" srcOrd="1" destOrd="0" presId="urn:microsoft.com/office/officeart/2018/2/layout/IconVerticalSolidList"/>
    <dgm:cxn modelId="{5CF47CDE-20A6-44EA-BA6D-0A2F56436613}" type="presParOf" srcId="{B4253BAA-C080-41D5-B946-7E37B6D64C42}" destId="{EB582A8B-9E46-4F51-8731-2A06BFEF328F}" srcOrd="2" destOrd="0" presId="urn:microsoft.com/office/officeart/2018/2/layout/IconVerticalSolidList"/>
    <dgm:cxn modelId="{74E66705-3A31-4491-A91C-CDB72DEC82E4}" type="presParOf" srcId="{B4253BAA-C080-41D5-B946-7E37B6D64C42}" destId="{B1BD463B-8139-43C9-A450-57EB15A31475}" srcOrd="3" destOrd="0" presId="urn:microsoft.com/office/officeart/2018/2/layout/IconVerticalSolidList"/>
    <dgm:cxn modelId="{AB5CD997-A4E4-4A4A-9CD0-29FC79DBDBC6}" type="presParOf" srcId="{230A9E3C-DA00-4656-84FC-0B7EC0B985BC}" destId="{06311AC2-821E-4756-9727-620A4C570CE3}" srcOrd="1" destOrd="0" presId="urn:microsoft.com/office/officeart/2018/2/layout/IconVerticalSolidList"/>
    <dgm:cxn modelId="{C17483A9-4A7D-4923-9FA8-BB444D0BCF2C}" type="presParOf" srcId="{230A9E3C-DA00-4656-84FC-0B7EC0B985BC}" destId="{ABCD0FEA-93C7-455B-9D8F-2315FD3D26AB}" srcOrd="2" destOrd="0" presId="urn:microsoft.com/office/officeart/2018/2/layout/IconVerticalSolidList"/>
    <dgm:cxn modelId="{AC87D32D-9017-4A20-BFB5-95FBAEA16DBD}" type="presParOf" srcId="{ABCD0FEA-93C7-455B-9D8F-2315FD3D26AB}" destId="{FDB172D4-006D-4281-8362-719C67E813B0}" srcOrd="0" destOrd="0" presId="urn:microsoft.com/office/officeart/2018/2/layout/IconVerticalSolidList"/>
    <dgm:cxn modelId="{BD6314EE-A835-4413-8D42-1FAC3E23FA54}" type="presParOf" srcId="{ABCD0FEA-93C7-455B-9D8F-2315FD3D26AB}" destId="{AFAD6C19-4E1F-4FDA-B802-88F2F884D8B9}" srcOrd="1" destOrd="0" presId="urn:microsoft.com/office/officeart/2018/2/layout/IconVerticalSolidList"/>
    <dgm:cxn modelId="{C9D4D749-4236-47B4-BE7D-27CA54A55AFD}" type="presParOf" srcId="{ABCD0FEA-93C7-455B-9D8F-2315FD3D26AB}" destId="{7A3DC92C-6B09-402B-ABAF-CBBF422213F2}" srcOrd="2" destOrd="0" presId="urn:microsoft.com/office/officeart/2018/2/layout/IconVerticalSolidList"/>
    <dgm:cxn modelId="{CB481CBE-5DA0-4B12-8005-7B4437FC7D50}" type="presParOf" srcId="{ABCD0FEA-93C7-455B-9D8F-2315FD3D26AB}" destId="{1BAEC0D0-6EEE-429B-9857-409E8BFB7F88}" srcOrd="3" destOrd="0" presId="urn:microsoft.com/office/officeart/2018/2/layout/IconVerticalSolidList"/>
    <dgm:cxn modelId="{85B6DCEB-2A15-4304-8940-EF20BE29DF26}" type="presParOf" srcId="{230A9E3C-DA00-4656-84FC-0B7EC0B985BC}" destId="{20BDCC03-9CFA-4961-A213-897264B59585}" srcOrd="3" destOrd="0" presId="urn:microsoft.com/office/officeart/2018/2/layout/IconVerticalSolidList"/>
    <dgm:cxn modelId="{B043E456-FF4B-45AD-A1FA-E84EA317AACA}" type="presParOf" srcId="{230A9E3C-DA00-4656-84FC-0B7EC0B985BC}" destId="{6BE71597-4AC1-4852-81B4-A38BFA45183E}" srcOrd="4" destOrd="0" presId="urn:microsoft.com/office/officeart/2018/2/layout/IconVerticalSolidList"/>
    <dgm:cxn modelId="{B1E325D0-6D10-4BC9-BF50-A58A22F8CB8C}" type="presParOf" srcId="{6BE71597-4AC1-4852-81B4-A38BFA45183E}" destId="{D52CE065-4075-445A-B5EA-E1064AE09A9A}" srcOrd="0" destOrd="0" presId="urn:microsoft.com/office/officeart/2018/2/layout/IconVerticalSolidList"/>
    <dgm:cxn modelId="{80F60C53-F51F-4B9C-B9E8-F2270664EEF1}" type="presParOf" srcId="{6BE71597-4AC1-4852-81B4-A38BFA45183E}" destId="{7CE9ED7A-816B-49AF-AFED-A563D8F2E40D}" srcOrd="1" destOrd="0" presId="urn:microsoft.com/office/officeart/2018/2/layout/IconVerticalSolidList"/>
    <dgm:cxn modelId="{0621FAF0-1D70-4C51-A3E4-672B3A43738F}" type="presParOf" srcId="{6BE71597-4AC1-4852-81B4-A38BFA45183E}" destId="{5EC5F02D-3150-47CA-94D2-DA169982DBEF}" srcOrd="2" destOrd="0" presId="urn:microsoft.com/office/officeart/2018/2/layout/IconVerticalSolidList"/>
    <dgm:cxn modelId="{BCE9436C-E434-44AA-A0E1-41CCF1E4E2DF}" type="presParOf" srcId="{6BE71597-4AC1-4852-81B4-A38BFA45183E}" destId="{8967D7AA-17D3-44EF-B059-F442D5CAC3A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2B24ED-91F9-4846-8F3C-593284977600}">
      <dsp:nvSpPr>
        <dsp:cNvPr id="0" name=""/>
        <dsp:cNvSpPr/>
      </dsp:nvSpPr>
      <dsp:spPr>
        <a:xfrm>
          <a:off x="0" y="734"/>
          <a:ext cx="7144384" cy="1718797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2338C3-5E4C-4ABE-9B3E-7AC86DE494BB}">
      <dsp:nvSpPr>
        <dsp:cNvPr id="0" name=""/>
        <dsp:cNvSpPr/>
      </dsp:nvSpPr>
      <dsp:spPr>
        <a:xfrm>
          <a:off x="519936" y="387463"/>
          <a:ext cx="945338" cy="94533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BD463B-8139-43C9-A450-57EB15A31475}">
      <dsp:nvSpPr>
        <dsp:cNvPr id="0" name=""/>
        <dsp:cNvSpPr/>
      </dsp:nvSpPr>
      <dsp:spPr>
        <a:xfrm>
          <a:off x="1985211" y="734"/>
          <a:ext cx="5159172" cy="17187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1906" tIns="181906" rIns="181906" bIns="181906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Provide outstanding student experience</a:t>
          </a:r>
        </a:p>
      </dsp:txBody>
      <dsp:txXfrm>
        <a:off x="1985211" y="734"/>
        <a:ext cx="5159172" cy="1718797"/>
      </dsp:txXfrm>
    </dsp:sp>
    <dsp:sp modelId="{FDB172D4-006D-4281-8362-719C67E813B0}">
      <dsp:nvSpPr>
        <dsp:cNvPr id="0" name=""/>
        <dsp:cNvSpPr/>
      </dsp:nvSpPr>
      <dsp:spPr>
        <a:xfrm>
          <a:off x="0" y="2149231"/>
          <a:ext cx="7144384" cy="1718797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AD6C19-4E1F-4FDA-B802-88F2F884D8B9}">
      <dsp:nvSpPr>
        <dsp:cNvPr id="0" name=""/>
        <dsp:cNvSpPr/>
      </dsp:nvSpPr>
      <dsp:spPr>
        <a:xfrm>
          <a:off x="519936" y="2535960"/>
          <a:ext cx="945338" cy="94533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AEC0D0-6EEE-429B-9857-409E8BFB7F88}">
      <dsp:nvSpPr>
        <dsp:cNvPr id="0" name=""/>
        <dsp:cNvSpPr/>
      </dsp:nvSpPr>
      <dsp:spPr>
        <a:xfrm>
          <a:off x="1985211" y="2149231"/>
          <a:ext cx="5159172" cy="17187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1906" tIns="181906" rIns="181906" bIns="181906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Advocate for and empower you-- professionally and personally</a:t>
          </a:r>
        </a:p>
      </dsp:txBody>
      <dsp:txXfrm>
        <a:off x="1985211" y="2149231"/>
        <a:ext cx="5159172" cy="1718797"/>
      </dsp:txXfrm>
    </dsp:sp>
    <dsp:sp modelId="{D52CE065-4075-445A-B5EA-E1064AE09A9A}">
      <dsp:nvSpPr>
        <dsp:cNvPr id="0" name=""/>
        <dsp:cNvSpPr/>
      </dsp:nvSpPr>
      <dsp:spPr>
        <a:xfrm>
          <a:off x="0" y="4297728"/>
          <a:ext cx="7144384" cy="1718797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E9ED7A-816B-49AF-AFED-A563D8F2E40D}">
      <dsp:nvSpPr>
        <dsp:cNvPr id="0" name=""/>
        <dsp:cNvSpPr/>
      </dsp:nvSpPr>
      <dsp:spPr>
        <a:xfrm>
          <a:off x="519936" y="4684457"/>
          <a:ext cx="945338" cy="94533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67D7AA-17D3-44EF-B059-F442D5CAC3A5}">
      <dsp:nvSpPr>
        <dsp:cNvPr id="0" name=""/>
        <dsp:cNvSpPr/>
      </dsp:nvSpPr>
      <dsp:spPr>
        <a:xfrm>
          <a:off x="1985211" y="4297728"/>
          <a:ext cx="5159172" cy="17187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1906" tIns="181906" rIns="181906" bIns="181906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Leverage partnerships, technology and our dedicated staff members to meet you where you are and help you get to where you want to go</a:t>
          </a:r>
        </a:p>
      </dsp:txBody>
      <dsp:txXfrm>
        <a:off x="1985211" y="4297728"/>
        <a:ext cx="5159172" cy="17187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8408" y="3426847"/>
            <a:ext cx="7612380" cy="14808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1A1A1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1A1A1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163690" cy="10287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7999" cy="102869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8287999" cy="1028699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46206" y="550160"/>
            <a:ext cx="12592049" cy="724852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4602" y="223494"/>
            <a:ext cx="14554835" cy="2543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05660" y="3274123"/>
            <a:ext cx="7445375" cy="67227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1A1A1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://www.upstate.edu/currentstudents/support/rights/index.php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11.jpeg"/><Relationship Id="rId7" Type="http://schemas.openxmlformats.org/officeDocument/2006/relationships/image" Target="../media/image8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1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11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2599214" y="8039100"/>
            <a:ext cx="5263761" cy="1517723"/>
          </a:xfrm>
          <a:prstGeom prst="rect">
            <a:avLst/>
          </a:prstGeom>
        </p:spPr>
        <p:txBody>
          <a:bodyPr vert="horz" wrap="square" lIns="0" tIns="220345" rIns="0" bIns="0" rtlCol="0">
            <a:spAutoFit/>
          </a:bodyPr>
          <a:lstStyle/>
          <a:p>
            <a:pPr algn="l">
              <a:lnSpc>
                <a:spcPct val="100000"/>
              </a:lnSpc>
              <a:spcBef>
                <a:spcPts val="1735"/>
              </a:spcBef>
            </a:pPr>
            <a:r>
              <a:rPr lang="en-US" sz="2800" b="1">
                <a:solidFill>
                  <a:srgbClr val="0070C0"/>
                </a:solidFill>
                <a:latin typeface="Trebuchet MS"/>
                <a:cs typeface="Trebuchet MS"/>
              </a:rPr>
              <a:t>Robert F. Ruiz</a:t>
            </a:r>
          </a:p>
          <a:p>
            <a:pPr algn="l">
              <a:lnSpc>
                <a:spcPct val="100000"/>
              </a:lnSpc>
              <a:spcBef>
                <a:spcPts val="1735"/>
              </a:spcBef>
            </a:pPr>
            <a:r>
              <a:rPr lang="en-US" sz="2100" spc="150">
                <a:solidFill>
                  <a:srgbClr val="0070C0"/>
                </a:solidFill>
                <a:latin typeface="Gill Sans MT"/>
                <a:cs typeface="Gill Sans MT"/>
              </a:rPr>
              <a:t>Interim Vice President for Educational Services &amp; Dean of Student Affairs</a:t>
            </a:r>
            <a:endParaRPr sz="2100">
              <a:solidFill>
                <a:srgbClr val="0070C0"/>
              </a:solidFill>
              <a:latin typeface="Gill Sans MT"/>
              <a:cs typeface="Gill Sans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565455" y="5600700"/>
            <a:ext cx="8810984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i="1" spc="105">
                <a:solidFill>
                  <a:schemeClr val="tx2">
                    <a:lumMod val="60000"/>
                    <a:lumOff val="40000"/>
                  </a:schemeClr>
                </a:solidFill>
                <a:latin typeface="Gill Sans MT"/>
                <a:cs typeface="Gill Sans MT"/>
              </a:rPr>
              <a:t>Resources,</a:t>
            </a:r>
            <a:r>
              <a:rPr sz="4000" i="1" spc="-75">
                <a:solidFill>
                  <a:schemeClr val="tx2">
                    <a:lumMod val="60000"/>
                    <a:lumOff val="40000"/>
                  </a:schemeClr>
                </a:solidFill>
                <a:latin typeface="Gill Sans MT"/>
                <a:cs typeface="Gill Sans MT"/>
              </a:rPr>
              <a:t> </a:t>
            </a:r>
            <a:r>
              <a:rPr sz="4000" i="1" spc="100">
                <a:solidFill>
                  <a:schemeClr val="tx2">
                    <a:lumMod val="60000"/>
                    <a:lumOff val="40000"/>
                  </a:schemeClr>
                </a:solidFill>
                <a:latin typeface="Gill Sans MT"/>
                <a:cs typeface="Gill Sans MT"/>
              </a:rPr>
              <a:t>Rights,</a:t>
            </a:r>
            <a:r>
              <a:rPr sz="4000" i="1" spc="-70">
                <a:solidFill>
                  <a:schemeClr val="tx2">
                    <a:lumMod val="60000"/>
                    <a:lumOff val="40000"/>
                  </a:schemeClr>
                </a:solidFill>
                <a:latin typeface="Gill Sans MT"/>
                <a:cs typeface="Gill Sans MT"/>
              </a:rPr>
              <a:t> </a:t>
            </a:r>
            <a:r>
              <a:rPr sz="4000" i="1">
                <a:solidFill>
                  <a:schemeClr val="tx2">
                    <a:lumMod val="60000"/>
                    <a:lumOff val="40000"/>
                  </a:schemeClr>
                </a:solidFill>
                <a:latin typeface="Gill Sans MT"/>
                <a:cs typeface="Gill Sans MT"/>
              </a:rPr>
              <a:t>&amp;</a:t>
            </a:r>
            <a:r>
              <a:rPr sz="4000" i="1" spc="-75">
                <a:solidFill>
                  <a:schemeClr val="tx2">
                    <a:lumMod val="60000"/>
                    <a:lumOff val="40000"/>
                  </a:schemeClr>
                </a:solidFill>
                <a:latin typeface="Gill Sans MT"/>
                <a:cs typeface="Gill Sans MT"/>
              </a:rPr>
              <a:t> </a:t>
            </a:r>
            <a:r>
              <a:rPr sz="4000" i="1" spc="110">
                <a:solidFill>
                  <a:schemeClr val="tx2">
                    <a:lumMod val="60000"/>
                    <a:lumOff val="40000"/>
                  </a:schemeClr>
                </a:solidFill>
                <a:latin typeface="Gill Sans MT"/>
                <a:cs typeface="Gill Sans MT"/>
              </a:rPr>
              <a:t>Responsibilities</a:t>
            </a:r>
            <a:endParaRPr sz="4000" i="1">
              <a:solidFill>
                <a:schemeClr val="tx2">
                  <a:lumMod val="60000"/>
                  <a:lumOff val="40000"/>
                </a:schemeClr>
              </a:solidFill>
              <a:latin typeface="Gill Sans MT"/>
              <a:cs typeface="Gill Sans MT"/>
            </a:endParaRPr>
          </a:p>
        </p:txBody>
      </p:sp>
      <p:pic>
        <p:nvPicPr>
          <p:cNvPr id="10" name="Picture 10" descr="sidebar_umu.jpg">
            <a:extLst>
              <a:ext uri="{FF2B5EF4-FFF2-40B4-BE49-F238E27FC236}">
                <a16:creationId xmlns:a16="http://schemas.microsoft.com/office/drawing/2014/main" id="{2CF782F5-DD7C-21A6-C5DD-BA59A800C2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2121695" cy="10287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object 8">
            <a:extLst>
              <a:ext uri="{FF2B5EF4-FFF2-40B4-BE49-F238E27FC236}">
                <a16:creationId xmlns:a16="http://schemas.microsoft.com/office/drawing/2014/main" id="{C2BE4DAD-B684-696C-5EA2-0DEF79A5534E}"/>
              </a:ext>
            </a:extLst>
          </p:cNvPr>
          <p:cNvSpPr txBox="1"/>
          <p:nvPr/>
        </p:nvSpPr>
        <p:spPr>
          <a:xfrm>
            <a:off x="2565455" y="1660138"/>
            <a:ext cx="11549043" cy="2228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7200" b="1" spc="105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Gill Sans MT"/>
              </a:rPr>
              <a:t>Welcome to the Upstate Community!</a:t>
            </a:r>
            <a:endParaRPr sz="7200" b="1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Gill Sans MT"/>
            </a:endParaRPr>
          </a:p>
        </p:txBody>
      </p:sp>
      <p:pic>
        <p:nvPicPr>
          <p:cNvPr id="21" name="Graphic 20" descr="An organic corner shape">
            <a:extLst>
              <a:ext uri="{FF2B5EF4-FFF2-40B4-BE49-F238E27FC236}">
                <a16:creationId xmlns:a16="http://schemas.microsoft.com/office/drawing/2014/main" id="{D5A08383-D587-8451-3C57-4D16675F1C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64636" y="10391"/>
            <a:ext cx="7723364" cy="7723364"/>
          </a:xfrm>
          <a:prstGeom prst="rect">
            <a:avLst/>
          </a:prstGeom>
        </p:spPr>
      </p:pic>
      <p:pic>
        <p:nvPicPr>
          <p:cNvPr id="23" name="Graphic 22" descr="An organic corner shape">
            <a:extLst>
              <a:ext uri="{FF2B5EF4-FFF2-40B4-BE49-F238E27FC236}">
                <a16:creationId xmlns:a16="http://schemas.microsoft.com/office/drawing/2014/main" id="{4070A0E5-2BCD-DAE8-CFF1-1581336DD8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23439" y="1211732"/>
            <a:ext cx="9075268" cy="907526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451D625-C374-A057-B972-346142D79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>
            <a:extLst>
              <a:ext uri="{FF2B5EF4-FFF2-40B4-BE49-F238E27FC236}">
                <a16:creationId xmlns:a16="http://schemas.microsoft.com/office/drawing/2014/main" id="{CE38A3DE-94B5-285E-517D-624D526681E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7802" y="941784"/>
            <a:ext cx="16306798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600">
                <a:solidFill>
                  <a:srgbClr val="0070C0"/>
                </a:solidFill>
              </a:rPr>
              <a:t>Equal</a:t>
            </a:r>
            <a:r>
              <a:rPr lang="en-US" sz="3600" spc="35">
                <a:solidFill>
                  <a:srgbClr val="0070C0"/>
                </a:solidFill>
              </a:rPr>
              <a:t> </a:t>
            </a:r>
            <a:r>
              <a:rPr lang="en-US" sz="3600" spc="85">
                <a:solidFill>
                  <a:srgbClr val="0070C0"/>
                </a:solidFill>
              </a:rPr>
              <a:t>Opportunity,</a:t>
            </a:r>
            <a:r>
              <a:rPr lang="en-US" sz="3600" spc="40">
                <a:solidFill>
                  <a:srgbClr val="0070C0"/>
                </a:solidFill>
              </a:rPr>
              <a:t> </a:t>
            </a:r>
            <a:r>
              <a:rPr lang="en-US" sz="3600" spc="245">
                <a:solidFill>
                  <a:srgbClr val="0070C0"/>
                </a:solidFill>
              </a:rPr>
              <a:t>Non-</a:t>
            </a:r>
            <a:r>
              <a:rPr lang="en-US" sz="3600">
                <a:solidFill>
                  <a:srgbClr val="0070C0"/>
                </a:solidFill>
              </a:rPr>
              <a:t>Discrimination,</a:t>
            </a:r>
            <a:r>
              <a:rPr lang="en-US" sz="3600" spc="40">
                <a:solidFill>
                  <a:srgbClr val="0070C0"/>
                </a:solidFill>
              </a:rPr>
              <a:t> Sexual </a:t>
            </a:r>
            <a:r>
              <a:rPr lang="en-US" sz="3600" spc="105">
                <a:solidFill>
                  <a:srgbClr val="0070C0"/>
                </a:solidFill>
              </a:rPr>
              <a:t>Harassment</a:t>
            </a:r>
            <a:r>
              <a:rPr lang="en-US" sz="3600" spc="-114">
                <a:solidFill>
                  <a:srgbClr val="0070C0"/>
                </a:solidFill>
              </a:rPr>
              <a:t> </a:t>
            </a:r>
            <a:r>
              <a:rPr lang="en-US" sz="3600" spc="70">
                <a:solidFill>
                  <a:srgbClr val="0070C0"/>
                </a:solidFill>
              </a:rPr>
              <a:t>&amp;</a:t>
            </a:r>
            <a:r>
              <a:rPr lang="en-US" sz="3600" spc="-110">
                <a:solidFill>
                  <a:srgbClr val="0070C0"/>
                </a:solidFill>
              </a:rPr>
              <a:t> </a:t>
            </a:r>
            <a:r>
              <a:rPr lang="en-US" sz="3600" spc="135">
                <a:solidFill>
                  <a:srgbClr val="0070C0"/>
                </a:solidFill>
              </a:rPr>
              <a:t>Title</a:t>
            </a:r>
            <a:r>
              <a:rPr lang="en-US" sz="3600" spc="-114">
                <a:solidFill>
                  <a:srgbClr val="0070C0"/>
                </a:solidFill>
              </a:rPr>
              <a:t> </a:t>
            </a:r>
            <a:r>
              <a:rPr lang="en-US" sz="3600" spc="795">
                <a:solidFill>
                  <a:srgbClr val="0070C0"/>
                </a:solidFill>
              </a:rPr>
              <a:t>IX</a:t>
            </a:r>
            <a:endParaRPr sz="3600">
              <a:solidFill>
                <a:srgbClr val="0070C0"/>
              </a:solidFill>
            </a:endParaRPr>
          </a:p>
        </p:txBody>
      </p:sp>
      <p:pic>
        <p:nvPicPr>
          <p:cNvPr id="11" name="Picture 4" descr="sidebar_midblue.jpg">
            <a:extLst>
              <a:ext uri="{FF2B5EF4-FFF2-40B4-BE49-F238E27FC236}">
                <a16:creationId xmlns:a16="http://schemas.microsoft.com/office/drawing/2014/main" id="{E296FF3A-6E38-AE1A-D85C-0134DDEC67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612322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9" descr="footer_umu.jpg">
            <a:extLst>
              <a:ext uri="{FF2B5EF4-FFF2-40B4-BE49-F238E27FC236}">
                <a16:creationId xmlns:a16="http://schemas.microsoft.com/office/drawing/2014/main" id="{D9720657-92EB-C36D-D6E0-392B9C7BBD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9108483"/>
            <a:ext cx="18288001" cy="1190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bject 9">
            <a:extLst>
              <a:ext uri="{FF2B5EF4-FFF2-40B4-BE49-F238E27FC236}">
                <a16:creationId xmlns:a16="http://schemas.microsoft.com/office/drawing/2014/main" id="{D7FC3124-5041-53EA-7488-9C05A1B98A55}"/>
              </a:ext>
            </a:extLst>
          </p:cNvPr>
          <p:cNvSpPr txBox="1">
            <a:spLocks/>
          </p:cNvSpPr>
          <p:nvPr/>
        </p:nvSpPr>
        <p:spPr>
          <a:xfrm>
            <a:off x="1447802" y="2867201"/>
            <a:ext cx="15087598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0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440"/>
              </a:spcBef>
            </a:pPr>
            <a:r>
              <a:rPr lang="en-US" sz="3600" b="1" spc="60">
                <a:solidFill>
                  <a:srgbClr val="0070C0"/>
                </a:solidFill>
                <a:latin typeface="Arial"/>
                <a:cs typeface="Arial"/>
              </a:rPr>
              <a:t>Family</a:t>
            </a:r>
            <a:r>
              <a:rPr lang="en-US" sz="3600" b="1" spc="-8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3600" b="1" spc="75">
                <a:solidFill>
                  <a:srgbClr val="0070C0"/>
                </a:solidFill>
                <a:latin typeface="Arial"/>
                <a:cs typeface="Arial"/>
              </a:rPr>
              <a:t>Educational</a:t>
            </a:r>
            <a:r>
              <a:rPr lang="en-US" sz="3600" b="1" spc="-8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3600" b="1">
                <a:solidFill>
                  <a:srgbClr val="0070C0"/>
                </a:solidFill>
                <a:latin typeface="Arial"/>
                <a:cs typeface="Arial"/>
              </a:rPr>
              <a:t>Rights</a:t>
            </a:r>
            <a:r>
              <a:rPr lang="en-US" sz="3600" b="1" spc="-8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3600" b="1" spc="70">
                <a:solidFill>
                  <a:srgbClr val="0070C0"/>
                </a:solidFill>
                <a:latin typeface="Arial"/>
                <a:cs typeface="Arial"/>
              </a:rPr>
              <a:t>&amp;</a:t>
            </a:r>
            <a:r>
              <a:rPr lang="en-US" sz="3600" b="1" spc="-75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3600" b="1" spc="60">
                <a:solidFill>
                  <a:srgbClr val="0070C0"/>
                </a:solidFill>
                <a:latin typeface="Arial"/>
                <a:cs typeface="Arial"/>
              </a:rPr>
              <a:t>Privacy</a:t>
            </a:r>
            <a:r>
              <a:rPr lang="en-US" sz="3600" b="1" spc="-8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3600" b="1" spc="280">
                <a:solidFill>
                  <a:srgbClr val="0070C0"/>
                </a:solidFill>
                <a:latin typeface="Arial"/>
                <a:cs typeface="Arial"/>
              </a:rPr>
              <a:t>Act</a:t>
            </a:r>
            <a:r>
              <a:rPr lang="en-US" sz="3600" b="1" spc="-8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3600" b="1" spc="35">
                <a:solidFill>
                  <a:srgbClr val="0070C0"/>
                </a:solidFill>
                <a:latin typeface="Arial"/>
                <a:cs typeface="Arial"/>
              </a:rPr>
              <a:t>(FERPA)</a:t>
            </a:r>
            <a:endParaRPr lang="en-US" sz="360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:a16="http://schemas.microsoft.com/office/drawing/2014/main" id="{3C80ECA8-2C95-05FB-9B41-4B311F91EF13}"/>
              </a:ext>
            </a:extLst>
          </p:cNvPr>
          <p:cNvSpPr txBox="1">
            <a:spLocks/>
          </p:cNvSpPr>
          <p:nvPr/>
        </p:nvSpPr>
        <p:spPr>
          <a:xfrm>
            <a:off x="1447800" y="4894335"/>
            <a:ext cx="902398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0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3600" b="1" spc="50">
                <a:solidFill>
                  <a:srgbClr val="0070C0"/>
                </a:solidFill>
                <a:latin typeface="Arial"/>
                <a:cs typeface="Arial"/>
              </a:rPr>
              <a:t>Missing</a:t>
            </a:r>
            <a:r>
              <a:rPr lang="en-US" sz="3600" b="1" spc="-11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3600" b="1" spc="145">
                <a:solidFill>
                  <a:srgbClr val="0070C0"/>
                </a:solidFill>
                <a:latin typeface="Arial"/>
                <a:cs typeface="Arial"/>
              </a:rPr>
              <a:t>Students</a:t>
            </a:r>
            <a:endParaRPr lang="en-US" sz="360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15" name="object 9">
            <a:extLst>
              <a:ext uri="{FF2B5EF4-FFF2-40B4-BE49-F238E27FC236}">
                <a16:creationId xmlns:a16="http://schemas.microsoft.com/office/drawing/2014/main" id="{99053252-D2CB-BBE5-9906-9736D5F9A02C}"/>
              </a:ext>
            </a:extLst>
          </p:cNvPr>
          <p:cNvSpPr txBox="1">
            <a:spLocks/>
          </p:cNvSpPr>
          <p:nvPr/>
        </p:nvSpPr>
        <p:spPr>
          <a:xfrm>
            <a:off x="1451212" y="6921469"/>
            <a:ext cx="14017388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0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3600" b="1" spc="50">
                <a:solidFill>
                  <a:srgbClr val="0070C0"/>
                </a:solidFill>
                <a:latin typeface="Arial"/>
                <a:cs typeface="Arial"/>
              </a:rPr>
              <a:t>Sexual</a:t>
            </a:r>
            <a:r>
              <a:rPr lang="en-US" sz="3600" b="1" spc="-12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3600" b="1">
                <a:solidFill>
                  <a:srgbClr val="0070C0"/>
                </a:solidFill>
                <a:latin typeface="Arial"/>
                <a:cs typeface="Arial"/>
              </a:rPr>
              <a:t>Assault,</a:t>
            </a:r>
            <a:r>
              <a:rPr lang="en-US" sz="3600" b="1" spc="-12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3600" b="1" spc="135">
                <a:solidFill>
                  <a:srgbClr val="0070C0"/>
                </a:solidFill>
                <a:latin typeface="Arial"/>
                <a:cs typeface="Arial"/>
              </a:rPr>
              <a:t>Domestic</a:t>
            </a:r>
            <a:r>
              <a:rPr lang="en-US" sz="3600" b="1" spc="-12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3600" b="1" spc="110">
                <a:solidFill>
                  <a:srgbClr val="0070C0"/>
                </a:solidFill>
                <a:latin typeface="Arial"/>
                <a:cs typeface="Arial"/>
              </a:rPr>
              <a:t>Violence</a:t>
            </a:r>
            <a:r>
              <a:rPr lang="en-US" sz="3600" b="1" spc="-12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3600" b="1" spc="70">
                <a:solidFill>
                  <a:srgbClr val="0070C0"/>
                </a:solidFill>
                <a:latin typeface="Arial"/>
                <a:cs typeface="Arial"/>
              </a:rPr>
              <a:t>&amp;</a:t>
            </a:r>
            <a:r>
              <a:rPr lang="en-US" sz="3600" b="1" spc="-114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3600" b="1" spc="105">
                <a:solidFill>
                  <a:srgbClr val="0070C0"/>
                </a:solidFill>
                <a:latin typeface="Arial"/>
                <a:cs typeface="Arial"/>
              </a:rPr>
              <a:t>Stalking</a:t>
            </a:r>
            <a:r>
              <a:rPr lang="en-US" sz="3600" b="1" spc="-12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3600" b="1" spc="90">
                <a:solidFill>
                  <a:srgbClr val="0070C0"/>
                </a:solidFill>
                <a:latin typeface="Arial"/>
                <a:cs typeface="Arial"/>
              </a:rPr>
              <a:t>Prevention</a:t>
            </a:r>
            <a:endParaRPr lang="en-US" sz="3600">
              <a:solidFill>
                <a:srgbClr val="0070C0"/>
              </a:solidFill>
            </a:endParaRPr>
          </a:p>
        </p:txBody>
      </p:sp>
      <p:sp>
        <p:nvSpPr>
          <p:cNvPr id="16" name="object 9">
            <a:extLst>
              <a:ext uri="{FF2B5EF4-FFF2-40B4-BE49-F238E27FC236}">
                <a16:creationId xmlns:a16="http://schemas.microsoft.com/office/drawing/2014/main" id="{761AB320-C0B6-7F46-216F-6C2D480E8495}"/>
              </a:ext>
            </a:extLst>
          </p:cNvPr>
          <p:cNvSpPr txBox="1">
            <a:spLocks/>
          </p:cNvSpPr>
          <p:nvPr/>
        </p:nvSpPr>
        <p:spPr>
          <a:xfrm>
            <a:off x="1447802" y="1552829"/>
            <a:ext cx="1363980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0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3600" b="0" spc="95">
                <a:solidFill>
                  <a:schemeClr val="tx1"/>
                </a:solidFill>
                <a:latin typeface="Arial"/>
                <a:cs typeface="Arial"/>
              </a:rPr>
              <a:t>procedures;</a:t>
            </a:r>
            <a:r>
              <a:rPr lang="en-US" sz="3600" b="0" spc="-204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3600" b="0" spc="85">
                <a:solidFill>
                  <a:schemeClr val="tx1"/>
                </a:solidFill>
                <a:latin typeface="Arial"/>
                <a:cs typeface="Arial"/>
              </a:rPr>
              <a:t>definitions;</a:t>
            </a:r>
            <a:r>
              <a:rPr lang="en-US" sz="3600" b="0" spc="-20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3600" b="0" spc="125">
                <a:solidFill>
                  <a:schemeClr val="tx1"/>
                </a:solidFill>
                <a:latin typeface="Arial"/>
                <a:cs typeface="Arial"/>
              </a:rPr>
              <a:t>victims’</a:t>
            </a:r>
            <a:r>
              <a:rPr lang="en-US" sz="3600" b="0" spc="-20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3600" b="0" spc="70">
                <a:solidFill>
                  <a:schemeClr val="tx1"/>
                </a:solidFill>
                <a:latin typeface="Arial"/>
                <a:cs typeface="Arial"/>
              </a:rPr>
              <a:t>rights;</a:t>
            </a:r>
            <a:r>
              <a:rPr lang="en-US" sz="3600" b="0" spc="-20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3600" b="0" spc="180">
                <a:solidFill>
                  <a:schemeClr val="tx1"/>
                </a:solidFill>
                <a:latin typeface="Arial"/>
                <a:cs typeface="Arial"/>
              </a:rPr>
              <a:t>reporting</a:t>
            </a:r>
            <a:r>
              <a:rPr lang="en-US" sz="3600" b="0" spc="-204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3600" b="0" spc="155">
                <a:solidFill>
                  <a:schemeClr val="tx1"/>
                </a:solidFill>
                <a:latin typeface="Arial"/>
                <a:cs typeface="Arial"/>
              </a:rPr>
              <a:t>options</a:t>
            </a:r>
            <a:endParaRPr lang="en-US" sz="3600" b="0">
              <a:solidFill>
                <a:schemeClr val="tx1"/>
              </a:solidFill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C3EDA24-B5E0-E78A-FC29-1CF47C996EF5}"/>
              </a:ext>
            </a:extLst>
          </p:cNvPr>
          <p:cNvSpPr txBox="1">
            <a:spLocks/>
          </p:cNvSpPr>
          <p:nvPr/>
        </p:nvSpPr>
        <p:spPr>
          <a:xfrm>
            <a:off x="1447800" y="7548478"/>
            <a:ext cx="161544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0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3600" b="0" spc="85">
                <a:solidFill>
                  <a:schemeClr val="tx1"/>
                </a:solidFill>
                <a:latin typeface="Arial"/>
                <a:cs typeface="Arial"/>
              </a:rPr>
              <a:t>definitions;</a:t>
            </a:r>
            <a:r>
              <a:rPr lang="en-US" sz="3600" b="0" spc="-165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3600" b="0" spc="170">
                <a:solidFill>
                  <a:schemeClr val="tx1"/>
                </a:solidFill>
                <a:latin typeface="Arial"/>
                <a:cs typeface="Arial"/>
              </a:rPr>
              <a:t>prohibited</a:t>
            </a:r>
            <a:r>
              <a:rPr lang="en-US" sz="3600" b="0" spc="-165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3600" b="0">
                <a:solidFill>
                  <a:schemeClr val="tx1"/>
                </a:solidFill>
                <a:latin typeface="Arial"/>
                <a:cs typeface="Arial"/>
              </a:rPr>
              <a:t>acts;</a:t>
            </a:r>
            <a:r>
              <a:rPr lang="en-US" sz="3600" b="0" spc="-165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3600" b="0">
                <a:solidFill>
                  <a:schemeClr val="tx1"/>
                </a:solidFill>
                <a:latin typeface="Arial"/>
                <a:cs typeface="Arial"/>
              </a:rPr>
              <a:t>laws;</a:t>
            </a:r>
            <a:r>
              <a:rPr lang="en-US" sz="3600" b="0" spc="-165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3600" b="0" spc="180">
                <a:solidFill>
                  <a:schemeClr val="tx1"/>
                </a:solidFill>
                <a:latin typeface="Arial"/>
                <a:cs typeface="Arial"/>
              </a:rPr>
              <a:t>reporting</a:t>
            </a:r>
            <a:r>
              <a:rPr lang="en-US" sz="3600" b="0" spc="-17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3600" b="0" spc="65">
                <a:solidFill>
                  <a:schemeClr val="tx1"/>
                </a:solidFill>
                <a:latin typeface="Arial"/>
                <a:cs typeface="Arial"/>
              </a:rPr>
              <a:t>options; </a:t>
            </a:r>
            <a:r>
              <a:rPr lang="en-US" sz="3600" b="0" spc="190">
                <a:solidFill>
                  <a:schemeClr val="tx1"/>
                </a:solidFill>
                <a:latin typeface="Arial"/>
                <a:cs typeface="Arial"/>
              </a:rPr>
              <a:t>support</a:t>
            </a:r>
            <a:endParaRPr lang="en-US" sz="3600" b="0">
              <a:solidFill>
                <a:schemeClr val="tx1"/>
              </a:solidFill>
            </a:endParaRPr>
          </a:p>
        </p:txBody>
      </p:sp>
      <p:sp>
        <p:nvSpPr>
          <p:cNvPr id="2" name="object 9">
            <a:extLst>
              <a:ext uri="{FF2B5EF4-FFF2-40B4-BE49-F238E27FC236}">
                <a16:creationId xmlns:a16="http://schemas.microsoft.com/office/drawing/2014/main" id="{7C88B722-72D6-519B-656B-86F5B316DBFF}"/>
              </a:ext>
            </a:extLst>
          </p:cNvPr>
          <p:cNvSpPr txBox="1">
            <a:spLocks/>
          </p:cNvSpPr>
          <p:nvPr/>
        </p:nvSpPr>
        <p:spPr>
          <a:xfrm>
            <a:off x="1447800" y="3490971"/>
            <a:ext cx="1363980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0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3600" b="0" spc="95">
                <a:solidFill>
                  <a:schemeClr val="tx1"/>
                </a:solidFill>
                <a:latin typeface="Arial"/>
                <a:cs typeface="Arial"/>
              </a:rPr>
              <a:t>rights and procedures</a:t>
            </a:r>
            <a:endParaRPr lang="en-US" sz="3600" b="0">
              <a:solidFill>
                <a:schemeClr val="tx1"/>
              </a:solidFill>
            </a:endParaRPr>
          </a:p>
        </p:txBody>
      </p:sp>
      <p:sp>
        <p:nvSpPr>
          <p:cNvPr id="3" name="object 9">
            <a:extLst>
              <a:ext uri="{FF2B5EF4-FFF2-40B4-BE49-F238E27FC236}">
                <a16:creationId xmlns:a16="http://schemas.microsoft.com/office/drawing/2014/main" id="{9F19C272-C8F8-B6A0-3BFA-77BB708BE6DF}"/>
              </a:ext>
            </a:extLst>
          </p:cNvPr>
          <p:cNvSpPr txBox="1">
            <a:spLocks/>
          </p:cNvSpPr>
          <p:nvPr/>
        </p:nvSpPr>
        <p:spPr>
          <a:xfrm>
            <a:off x="1447799" y="5518105"/>
            <a:ext cx="1363980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0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3600" b="0" spc="95">
                <a:solidFill>
                  <a:schemeClr val="tx1"/>
                </a:solidFill>
              </a:rPr>
              <a:t>c</a:t>
            </a:r>
            <a:r>
              <a:rPr lang="en-US" sz="3600" b="0" spc="95">
                <a:solidFill>
                  <a:schemeClr val="tx1"/>
                </a:solidFill>
                <a:latin typeface="Arial"/>
                <a:cs typeface="Arial"/>
              </a:rPr>
              <a:t>ontact info up to date in </a:t>
            </a:r>
            <a:r>
              <a:rPr lang="en-US" sz="3600" b="0" spc="95" err="1">
                <a:solidFill>
                  <a:schemeClr val="tx1"/>
                </a:solidFill>
                <a:latin typeface="Arial"/>
                <a:cs typeface="Arial"/>
              </a:rPr>
              <a:t>MyUpstate</a:t>
            </a:r>
            <a:endParaRPr lang="en-US" sz="3600" b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442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67F378D-A000-47AE-83B2-D9954D8C94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322" y="0"/>
            <a:ext cx="18288000" cy="10287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8E26863-5660-4928-984A-CA2CFC8F6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59973" y="1119939"/>
            <a:ext cx="7039200" cy="5048214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254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7AD7F70-85A5-463C-9B1F-3182B60F86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00461" y="1119939"/>
            <a:ext cx="7039200" cy="5048214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254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22" name="Freeform: Shape 21">
            <a:extLst>
              <a:ext uri="{FF2B5EF4-FFF2-40B4-BE49-F238E27FC236}">
                <a16:creationId xmlns:a16="http://schemas.microsoft.com/office/drawing/2014/main" id="{13AF7514-9DD7-4ADB-84DF-5D8B61E73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3444" y="6447453"/>
            <a:ext cx="18287999" cy="3839547"/>
          </a:xfrm>
          <a:custGeom>
            <a:avLst/>
            <a:gdLst>
              <a:gd name="connsiteX0" fmla="*/ 1462415 w 12192000"/>
              <a:gd name="connsiteY0" fmla="*/ 0 h 2685062"/>
              <a:gd name="connsiteX1" fmla="*/ 1494432 w 12192000"/>
              <a:gd name="connsiteY1" fmla="*/ 2457 h 2685062"/>
              <a:gd name="connsiteX2" fmla="*/ 1523667 w 12192000"/>
              <a:gd name="connsiteY2" fmla="*/ 11778 h 2685062"/>
              <a:gd name="connsiteX3" fmla="*/ 1523067 w 12192000"/>
              <a:gd name="connsiteY3" fmla="*/ 14207 h 2685062"/>
              <a:gd name="connsiteX4" fmla="*/ 1527695 w 12192000"/>
              <a:gd name="connsiteY4" fmla="*/ 15715 h 2685062"/>
              <a:gd name="connsiteX5" fmla="*/ 1532258 w 12192000"/>
              <a:gd name="connsiteY5" fmla="*/ 14518 h 2685062"/>
              <a:gd name="connsiteX6" fmla="*/ 1537796 w 12192000"/>
              <a:gd name="connsiteY6" fmla="*/ 16283 h 2685062"/>
              <a:gd name="connsiteX7" fmla="*/ 1553041 w 12192000"/>
              <a:gd name="connsiteY7" fmla="*/ 20452 h 2685062"/>
              <a:gd name="connsiteX8" fmla="*/ 1557495 w 12192000"/>
              <a:gd name="connsiteY8" fmla="*/ 25861 h 2685062"/>
              <a:gd name="connsiteX9" fmla="*/ 1617448 w 12192000"/>
              <a:gd name="connsiteY9" fmla="*/ 40977 h 2685062"/>
              <a:gd name="connsiteX10" fmla="*/ 1636697 w 12192000"/>
              <a:gd name="connsiteY10" fmla="*/ 39108 h 2685062"/>
              <a:gd name="connsiteX11" fmla="*/ 1657286 w 12192000"/>
              <a:gd name="connsiteY11" fmla="*/ 49000 h 2685062"/>
              <a:gd name="connsiteX12" fmla="*/ 1719191 w 12192000"/>
              <a:gd name="connsiteY12" fmla="*/ 56920 h 2685062"/>
              <a:gd name="connsiteX13" fmla="*/ 1787126 w 12192000"/>
              <a:gd name="connsiteY13" fmla="*/ 71960 h 2685062"/>
              <a:gd name="connsiteX14" fmla="*/ 1834555 w 12192000"/>
              <a:gd name="connsiteY14" fmla="*/ 86590 h 2685062"/>
              <a:gd name="connsiteX15" fmla="*/ 1966070 w 12192000"/>
              <a:gd name="connsiteY15" fmla="*/ 103987 h 2685062"/>
              <a:gd name="connsiteX16" fmla="*/ 2188582 w 12192000"/>
              <a:gd name="connsiteY16" fmla="*/ 124532 h 2685062"/>
              <a:gd name="connsiteX17" fmla="*/ 2234811 w 12192000"/>
              <a:gd name="connsiteY17" fmla="*/ 130739 h 2685062"/>
              <a:gd name="connsiteX18" fmla="*/ 2270005 w 12192000"/>
              <a:gd name="connsiteY18" fmla="*/ 143358 h 2685062"/>
              <a:gd name="connsiteX19" fmla="*/ 2274208 w 12192000"/>
              <a:gd name="connsiteY19" fmla="*/ 152634 h 2685062"/>
              <a:gd name="connsiteX20" fmla="*/ 2298905 w 12192000"/>
              <a:gd name="connsiteY20" fmla="*/ 157215 h 2685062"/>
              <a:gd name="connsiteX21" fmla="*/ 2304521 w 12192000"/>
              <a:gd name="connsiteY21" fmla="*/ 159957 h 2685062"/>
              <a:gd name="connsiteX22" fmla="*/ 2337696 w 12192000"/>
              <a:gd name="connsiteY22" fmla="*/ 174150 h 2685062"/>
              <a:gd name="connsiteX23" fmla="*/ 2432112 w 12192000"/>
              <a:gd name="connsiteY23" fmla="*/ 166646 h 2685062"/>
              <a:gd name="connsiteX24" fmla="*/ 2500149 w 12192000"/>
              <a:gd name="connsiteY24" fmla="*/ 168723 h 2685062"/>
              <a:gd name="connsiteX25" fmla="*/ 2504776 w 12192000"/>
              <a:gd name="connsiteY25" fmla="*/ 171455 h 2685062"/>
              <a:gd name="connsiteX26" fmla="*/ 2507358 w 12192000"/>
              <a:gd name="connsiteY26" fmla="*/ 177677 h 2685062"/>
              <a:gd name="connsiteX27" fmla="*/ 2518847 w 12192000"/>
              <a:gd name="connsiteY27" fmla="*/ 180936 h 2685062"/>
              <a:gd name="connsiteX28" fmla="*/ 2528864 w 12192000"/>
              <a:gd name="connsiteY28" fmla="*/ 188517 h 2685062"/>
              <a:gd name="connsiteX29" fmla="*/ 2938613 w 12192000"/>
              <a:gd name="connsiteY29" fmla="*/ 248764 h 2685062"/>
              <a:gd name="connsiteX30" fmla="*/ 3132513 w 12192000"/>
              <a:gd name="connsiteY30" fmla="*/ 229282 h 2685062"/>
              <a:gd name="connsiteX31" fmla="*/ 3208657 w 12192000"/>
              <a:gd name="connsiteY31" fmla="*/ 230814 h 2685062"/>
              <a:gd name="connsiteX32" fmla="*/ 3217904 w 12192000"/>
              <a:gd name="connsiteY32" fmla="*/ 237375 h 2685062"/>
              <a:gd name="connsiteX33" fmla="*/ 3330150 w 12192000"/>
              <a:gd name="connsiteY33" fmla="*/ 214762 h 2685062"/>
              <a:gd name="connsiteX34" fmla="*/ 3480527 w 12192000"/>
              <a:gd name="connsiteY34" fmla="*/ 231960 h 2685062"/>
              <a:gd name="connsiteX35" fmla="*/ 3591806 w 12192000"/>
              <a:gd name="connsiteY35" fmla="*/ 253003 h 2685062"/>
              <a:gd name="connsiteX36" fmla="*/ 3655143 w 12192000"/>
              <a:gd name="connsiteY36" fmla="*/ 261318 h 2685062"/>
              <a:gd name="connsiteX37" fmla="*/ 3700191 w 12192000"/>
              <a:gd name="connsiteY37" fmla="*/ 271235 h 2685062"/>
              <a:gd name="connsiteX38" fmla="*/ 3820459 w 12192000"/>
              <a:gd name="connsiteY38" fmla="*/ 275675 h 2685062"/>
              <a:gd name="connsiteX39" fmla="*/ 4022158 w 12192000"/>
              <a:gd name="connsiteY39" fmla="*/ 274341 h 2685062"/>
              <a:gd name="connsiteX40" fmla="*/ 4164508 w 12192000"/>
              <a:gd name="connsiteY40" fmla="*/ 309117 h 2685062"/>
              <a:gd name="connsiteX41" fmla="*/ 4246843 w 12192000"/>
              <a:gd name="connsiteY41" fmla="*/ 292417 h 2685062"/>
              <a:gd name="connsiteX42" fmla="*/ 4337133 w 12192000"/>
              <a:gd name="connsiteY42" fmla="*/ 304707 h 2685062"/>
              <a:gd name="connsiteX43" fmla="*/ 4696109 w 12192000"/>
              <a:gd name="connsiteY43" fmla="*/ 300060 h 2685062"/>
              <a:gd name="connsiteX44" fmla="*/ 4928090 w 12192000"/>
              <a:gd name="connsiteY44" fmla="*/ 291457 h 2685062"/>
              <a:gd name="connsiteX45" fmla="*/ 4960316 w 12192000"/>
              <a:gd name="connsiteY45" fmla="*/ 287841 h 2685062"/>
              <a:gd name="connsiteX46" fmla="*/ 4960840 w 12192000"/>
              <a:gd name="connsiteY46" fmla="*/ 285406 h 2685062"/>
              <a:gd name="connsiteX47" fmla="*/ 4965958 w 12192000"/>
              <a:gd name="connsiteY47" fmla="*/ 284802 h 2685062"/>
              <a:gd name="connsiteX48" fmla="*/ 4969785 w 12192000"/>
              <a:gd name="connsiteY48" fmla="*/ 286778 h 2685062"/>
              <a:gd name="connsiteX49" fmla="*/ 4975889 w 12192000"/>
              <a:gd name="connsiteY49" fmla="*/ 286093 h 2685062"/>
              <a:gd name="connsiteX50" fmla="*/ 4992382 w 12192000"/>
              <a:gd name="connsiteY50" fmla="*/ 284871 h 2685062"/>
              <a:gd name="connsiteX51" fmla="*/ 4999094 w 12192000"/>
              <a:gd name="connsiteY51" fmla="*/ 280499 h 2685062"/>
              <a:gd name="connsiteX52" fmla="*/ 5080965 w 12192000"/>
              <a:gd name="connsiteY52" fmla="*/ 282208 h 2685062"/>
              <a:gd name="connsiteX53" fmla="*/ 5105166 w 12192000"/>
              <a:gd name="connsiteY53" fmla="*/ 276473 h 2685062"/>
              <a:gd name="connsiteX54" fmla="*/ 5168054 w 12192000"/>
              <a:gd name="connsiteY54" fmla="*/ 280137 h 2685062"/>
              <a:gd name="connsiteX55" fmla="*/ 5239940 w 12192000"/>
              <a:gd name="connsiteY55" fmla="*/ 278079 h 2685062"/>
              <a:gd name="connsiteX56" fmla="*/ 5291998 w 12192000"/>
              <a:gd name="connsiteY56" fmla="*/ 272685 h 2685062"/>
              <a:gd name="connsiteX57" fmla="*/ 5425861 w 12192000"/>
              <a:gd name="connsiteY57" fmla="*/ 279926 h 2685062"/>
              <a:gd name="connsiteX58" fmla="*/ 5648321 w 12192000"/>
              <a:gd name="connsiteY58" fmla="*/ 300693 h 2685062"/>
              <a:gd name="connsiteX59" fmla="*/ 5695414 w 12192000"/>
              <a:gd name="connsiteY59" fmla="*/ 303150 h 2685062"/>
              <a:gd name="connsiteX60" fmla="*/ 5743064 w 12192000"/>
              <a:gd name="connsiteY60" fmla="*/ 289335 h 2685062"/>
              <a:gd name="connsiteX61" fmla="*/ 5768797 w 12192000"/>
              <a:gd name="connsiteY61" fmla="*/ 289436 h 2685062"/>
              <a:gd name="connsiteX62" fmla="*/ 5775419 w 12192000"/>
              <a:gd name="connsiteY62" fmla="*/ 287831 h 2685062"/>
              <a:gd name="connsiteX63" fmla="*/ 5813624 w 12192000"/>
              <a:gd name="connsiteY63" fmla="*/ 280263 h 2685062"/>
              <a:gd name="connsiteX64" fmla="*/ 5900676 w 12192000"/>
              <a:gd name="connsiteY64" fmla="*/ 304615 h 2685062"/>
              <a:gd name="connsiteX65" fmla="*/ 5966795 w 12192000"/>
              <a:gd name="connsiteY65" fmla="*/ 314993 h 2685062"/>
              <a:gd name="connsiteX66" fmla="*/ 5972463 w 12192000"/>
              <a:gd name="connsiteY66" fmla="*/ 313217 h 2685062"/>
              <a:gd name="connsiteX67" fmla="*/ 5977754 w 12192000"/>
              <a:gd name="connsiteY67" fmla="*/ 307726 h 2685062"/>
              <a:gd name="connsiteX68" fmla="*/ 5990232 w 12192000"/>
              <a:gd name="connsiteY68" fmla="*/ 306694 h 2685062"/>
              <a:gd name="connsiteX69" fmla="*/ 6003260 w 12192000"/>
              <a:gd name="connsiteY69" fmla="*/ 301250 h 2685062"/>
              <a:gd name="connsiteX70" fmla="*/ 6398655 w 12192000"/>
              <a:gd name="connsiteY70" fmla="*/ 340447 h 2685062"/>
              <a:gd name="connsiteX71" fmla="*/ 6477250 w 12192000"/>
              <a:gd name="connsiteY71" fmla="*/ 370643 h 2685062"/>
              <a:gd name="connsiteX72" fmla="*/ 6599996 w 12192000"/>
              <a:gd name="connsiteY72" fmla="*/ 371929 h 2685062"/>
              <a:gd name="connsiteX73" fmla="*/ 6673632 w 12192000"/>
              <a:gd name="connsiteY73" fmla="*/ 384303 h 2685062"/>
              <a:gd name="connsiteX74" fmla="*/ 6685461 w 12192000"/>
              <a:gd name="connsiteY74" fmla="*/ 379698 h 2685062"/>
              <a:gd name="connsiteX75" fmla="*/ 6782761 w 12192000"/>
              <a:gd name="connsiteY75" fmla="*/ 421766 h 2685062"/>
              <a:gd name="connsiteX76" fmla="*/ 6934599 w 12192000"/>
              <a:gd name="connsiteY76" fmla="*/ 432626 h 2685062"/>
              <a:gd name="connsiteX77" fmla="*/ 7050728 w 12192000"/>
              <a:gd name="connsiteY77" fmla="*/ 432695 h 2685062"/>
              <a:gd name="connsiteX78" fmla="*/ 7115167 w 12192000"/>
              <a:gd name="connsiteY78" fmla="*/ 436243 h 2685062"/>
              <a:gd name="connsiteX79" fmla="*/ 7162809 w 12192000"/>
              <a:gd name="connsiteY79" fmla="*/ 434931 h 2685062"/>
              <a:gd name="connsiteX80" fmla="*/ 7280034 w 12192000"/>
              <a:gd name="connsiteY80" fmla="*/ 452539 h 2685062"/>
              <a:gd name="connsiteX81" fmla="*/ 7472654 w 12192000"/>
              <a:gd name="connsiteY81" fmla="*/ 490482 h 2685062"/>
              <a:gd name="connsiteX82" fmla="*/ 7696080 w 12192000"/>
              <a:gd name="connsiteY82" fmla="*/ 514010 h 2685062"/>
              <a:gd name="connsiteX83" fmla="*/ 7788139 w 12192000"/>
              <a:gd name="connsiteY83" fmla="*/ 518649 h 2685062"/>
              <a:gd name="connsiteX84" fmla="*/ 8227756 w 12192000"/>
              <a:gd name="connsiteY84" fmla="*/ 558548 h 2685062"/>
              <a:gd name="connsiteX85" fmla="*/ 8328859 w 12192000"/>
              <a:gd name="connsiteY85" fmla="*/ 582867 h 2685062"/>
              <a:gd name="connsiteX86" fmla="*/ 8532898 w 12192000"/>
              <a:gd name="connsiteY86" fmla="*/ 668282 h 2685062"/>
              <a:gd name="connsiteX87" fmla="*/ 8792925 w 12192000"/>
              <a:gd name="connsiteY87" fmla="*/ 701900 h 2685062"/>
              <a:gd name="connsiteX88" fmla="*/ 8809491 w 12192000"/>
              <a:gd name="connsiteY88" fmla="*/ 717262 h 2685062"/>
              <a:gd name="connsiteX89" fmla="*/ 8814066 w 12192000"/>
              <a:gd name="connsiteY89" fmla="*/ 719410 h 2685062"/>
              <a:gd name="connsiteX90" fmla="*/ 8815751 w 12192000"/>
              <a:gd name="connsiteY90" fmla="*/ 718686 h 2685062"/>
              <a:gd name="connsiteX91" fmla="*/ 8840540 w 12192000"/>
              <a:gd name="connsiteY91" fmla="*/ 717083 h 2685062"/>
              <a:gd name="connsiteX92" fmla="*/ 8897062 w 12192000"/>
              <a:gd name="connsiteY92" fmla="*/ 697553 h 2685062"/>
              <a:gd name="connsiteX93" fmla="*/ 8965922 w 12192000"/>
              <a:gd name="connsiteY93" fmla="*/ 672885 h 2685062"/>
              <a:gd name="connsiteX94" fmla="*/ 9016694 w 12192000"/>
              <a:gd name="connsiteY94" fmla="*/ 669496 h 2685062"/>
              <a:gd name="connsiteX95" fmla="*/ 9139695 w 12192000"/>
              <a:gd name="connsiteY95" fmla="*/ 648174 h 2685062"/>
              <a:gd name="connsiteX96" fmla="*/ 9219129 w 12192000"/>
              <a:gd name="connsiteY96" fmla="*/ 639013 h 2685062"/>
              <a:gd name="connsiteX97" fmla="*/ 9221354 w 12192000"/>
              <a:gd name="connsiteY97" fmla="*/ 638501 h 2685062"/>
              <a:gd name="connsiteX98" fmla="*/ 9237592 w 12192000"/>
              <a:gd name="connsiteY98" fmla="*/ 642494 h 2685062"/>
              <a:gd name="connsiteX99" fmla="*/ 9236570 w 12192000"/>
              <a:gd name="connsiteY99" fmla="*/ 648762 h 2685062"/>
              <a:gd name="connsiteX100" fmla="*/ 9250521 w 12192000"/>
              <a:gd name="connsiteY100" fmla="*/ 654041 h 2685062"/>
              <a:gd name="connsiteX101" fmla="*/ 9279357 w 12192000"/>
              <a:gd name="connsiteY101" fmla="*/ 653083 h 2685062"/>
              <a:gd name="connsiteX102" fmla="*/ 9289731 w 12192000"/>
              <a:gd name="connsiteY102" fmla="*/ 656356 h 2685062"/>
              <a:gd name="connsiteX103" fmla="*/ 9293723 w 12192000"/>
              <a:gd name="connsiteY103" fmla="*/ 656237 h 2685062"/>
              <a:gd name="connsiteX104" fmla="*/ 9303097 w 12192000"/>
              <a:gd name="connsiteY104" fmla="*/ 656723 h 2685062"/>
              <a:gd name="connsiteX105" fmla="*/ 9302251 w 12192000"/>
              <a:gd name="connsiteY105" fmla="*/ 652725 h 2685062"/>
              <a:gd name="connsiteX106" fmla="*/ 9314122 w 12192000"/>
              <a:gd name="connsiteY106" fmla="*/ 645860 h 2685062"/>
              <a:gd name="connsiteX107" fmla="*/ 9367772 w 12192000"/>
              <a:gd name="connsiteY107" fmla="*/ 650683 h 2685062"/>
              <a:gd name="connsiteX108" fmla="*/ 9370291 w 12192000"/>
              <a:gd name="connsiteY108" fmla="*/ 655264 h 2685062"/>
              <a:gd name="connsiteX109" fmla="*/ 9377007 w 12192000"/>
              <a:gd name="connsiteY109" fmla="*/ 656308 h 2685062"/>
              <a:gd name="connsiteX110" fmla="*/ 9382497 w 12192000"/>
              <a:gd name="connsiteY110" fmla="*/ 652427 h 2685062"/>
              <a:gd name="connsiteX111" fmla="*/ 9474013 w 12192000"/>
              <a:gd name="connsiteY111" fmla="*/ 647005 h 2685062"/>
              <a:gd name="connsiteX112" fmla="*/ 9595899 w 12192000"/>
              <a:gd name="connsiteY112" fmla="*/ 646979 h 2685062"/>
              <a:gd name="connsiteX113" fmla="*/ 9681269 w 12192000"/>
              <a:gd name="connsiteY113" fmla="*/ 669984 h 2685062"/>
              <a:gd name="connsiteX114" fmla="*/ 9689635 w 12192000"/>
              <a:gd name="connsiteY114" fmla="*/ 666408 h 2685062"/>
              <a:gd name="connsiteX115" fmla="*/ 9750215 w 12192000"/>
              <a:gd name="connsiteY115" fmla="*/ 671056 h 2685062"/>
              <a:gd name="connsiteX116" fmla="*/ 9957974 w 12192000"/>
              <a:gd name="connsiteY116" fmla="*/ 715080 h 2685062"/>
              <a:gd name="connsiteX117" fmla="*/ 10076482 w 12192000"/>
              <a:gd name="connsiteY117" fmla="*/ 723397 h 2685062"/>
              <a:gd name="connsiteX118" fmla="*/ 10119263 w 12192000"/>
              <a:gd name="connsiteY118" fmla="*/ 721877 h 2685062"/>
              <a:gd name="connsiteX119" fmla="*/ 10190893 w 12192000"/>
              <a:gd name="connsiteY119" fmla="*/ 719606 h 2685062"/>
              <a:gd name="connsiteX120" fmla="*/ 10246203 w 12192000"/>
              <a:gd name="connsiteY120" fmla="*/ 706893 h 2685062"/>
              <a:gd name="connsiteX121" fmla="*/ 10305396 w 12192000"/>
              <a:gd name="connsiteY121" fmla="*/ 709359 h 2685062"/>
              <a:gd name="connsiteX122" fmla="*/ 10316856 w 12192000"/>
              <a:gd name="connsiteY122" fmla="*/ 724179 h 2685062"/>
              <a:gd name="connsiteX123" fmla="*/ 10380919 w 12192000"/>
              <a:gd name="connsiteY123" fmla="*/ 722193 h 2685062"/>
              <a:gd name="connsiteX124" fmla="*/ 10478351 w 12192000"/>
              <a:gd name="connsiteY124" fmla="*/ 717620 h 2685062"/>
              <a:gd name="connsiteX125" fmla="*/ 10533954 w 12192000"/>
              <a:gd name="connsiteY125" fmla="*/ 718660 h 2685062"/>
              <a:gd name="connsiteX126" fmla="*/ 10686474 w 12192000"/>
              <a:gd name="connsiteY126" fmla="*/ 717507 h 2685062"/>
              <a:gd name="connsiteX127" fmla="*/ 10839729 w 12192000"/>
              <a:gd name="connsiteY127" fmla="*/ 713306 h 2685062"/>
              <a:gd name="connsiteX128" fmla="*/ 10933271 w 12192000"/>
              <a:gd name="connsiteY128" fmla="*/ 693628 h 2685062"/>
              <a:gd name="connsiteX129" fmla="*/ 11058950 w 12192000"/>
              <a:gd name="connsiteY129" fmla="*/ 692031 h 2685062"/>
              <a:gd name="connsiteX130" fmla="*/ 11080388 w 12192000"/>
              <a:gd name="connsiteY130" fmla="*/ 689245 h 2685062"/>
              <a:gd name="connsiteX131" fmla="*/ 11108911 w 12192000"/>
              <a:gd name="connsiteY131" fmla="*/ 693363 h 2685062"/>
              <a:gd name="connsiteX132" fmla="*/ 11223119 w 12192000"/>
              <a:gd name="connsiteY132" fmla="*/ 710661 h 2685062"/>
              <a:gd name="connsiteX133" fmla="*/ 11311983 w 12192000"/>
              <a:gd name="connsiteY133" fmla="*/ 731410 h 2685062"/>
              <a:gd name="connsiteX134" fmla="*/ 11426940 w 12192000"/>
              <a:gd name="connsiteY134" fmla="*/ 727340 h 2685062"/>
              <a:gd name="connsiteX135" fmla="*/ 11495624 w 12192000"/>
              <a:gd name="connsiteY135" fmla="*/ 734858 h 2685062"/>
              <a:gd name="connsiteX136" fmla="*/ 11605975 w 12192000"/>
              <a:gd name="connsiteY136" fmla="*/ 762433 h 2685062"/>
              <a:gd name="connsiteX137" fmla="*/ 11756134 w 12192000"/>
              <a:gd name="connsiteY137" fmla="*/ 765012 h 2685062"/>
              <a:gd name="connsiteX138" fmla="*/ 11789788 w 12192000"/>
              <a:gd name="connsiteY138" fmla="*/ 745316 h 2685062"/>
              <a:gd name="connsiteX139" fmla="*/ 11832833 w 12192000"/>
              <a:gd name="connsiteY139" fmla="*/ 734720 h 2685062"/>
              <a:gd name="connsiteX140" fmla="*/ 11846338 w 12192000"/>
              <a:gd name="connsiteY140" fmla="*/ 765994 h 2685062"/>
              <a:gd name="connsiteX141" fmla="*/ 11972492 w 12192000"/>
              <a:gd name="connsiteY141" fmla="*/ 796180 h 2685062"/>
              <a:gd name="connsiteX142" fmla="*/ 12035979 w 12192000"/>
              <a:gd name="connsiteY142" fmla="*/ 807835 h 2685062"/>
              <a:gd name="connsiteX143" fmla="*/ 12135850 w 12192000"/>
              <a:gd name="connsiteY143" fmla="*/ 819056 h 2685062"/>
              <a:gd name="connsiteX144" fmla="*/ 12166092 w 12192000"/>
              <a:gd name="connsiteY144" fmla="*/ 823695 h 2685062"/>
              <a:gd name="connsiteX145" fmla="*/ 12190645 w 12192000"/>
              <a:gd name="connsiteY145" fmla="*/ 826863 h 2685062"/>
              <a:gd name="connsiteX146" fmla="*/ 12192000 w 12192000"/>
              <a:gd name="connsiteY146" fmla="*/ 880762 h 2685062"/>
              <a:gd name="connsiteX147" fmla="*/ 12192000 w 12192000"/>
              <a:gd name="connsiteY147" fmla="*/ 2685062 h 2685062"/>
              <a:gd name="connsiteX148" fmla="*/ 0 w 12192000"/>
              <a:gd name="connsiteY148" fmla="*/ 2685062 h 2685062"/>
              <a:gd name="connsiteX149" fmla="*/ 0 w 12192000"/>
              <a:gd name="connsiteY149" fmla="*/ 283917 h 2685062"/>
              <a:gd name="connsiteX150" fmla="*/ 44213 w 12192000"/>
              <a:gd name="connsiteY150" fmla="*/ 302297 h 2685062"/>
              <a:gd name="connsiteX151" fmla="*/ 172465 w 12192000"/>
              <a:gd name="connsiteY151" fmla="*/ 314866 h 2685062"/>
              <a:gd name="connsiteX152" fmla="*/ 223361 w 12192000"/>
              <a:gd name="connsiteY152" fmla="*/ 304828 h 2685062"/>
              <a:gd name="connsiteX153" fmla="*/ 320595 w 12192000"/>
              <a:gd name="connsiteY153" fmla="*/ 288341 h 2685062"/>
              <a:gd name="connsiteX154" fmla="*/ 401087 w 12192000"/>
              <a:gd name="connsiteY154" fmla="*/ 246745 h 2685062"/>
              <a:gd name="connsiteX155" fmla="*/ 495839 w 12192000"/>
              <a:gd name="connsiteY155" fmla="*/ 217305 h 2685062"/>
              <a:gd name="connsiteX156" fmla="*/ 507910 w 12192000"/>
              <a:gd name="connsiteY156" fmla="*/ 219773 h 2685062"/>
              <a:gd name="connsiteX157" fmla="*/ 561428 w 12192000"/>
              <a:gd name="connsiteY157" fmla="*/ 201460 h 2685062"/>
              <a:gd name="connsiteX158" fmla="*/ 712813 w 12192000"/>
              <a:gd name="connsiteY158" fmla="*/ 151411 h 2685062"/>
              <a:gd name="connsiteX159" fmla="*/ 819366 w 12192000"/>
              <a:gd name="connsiteY159" fmla="*/ 70479 h 2685062"/>
              <a:gd name="connsiteX160" fmla="*/ 862489 w 12192000"/>
              <a:gd name="connsiteY160" fmla="*/ 63238 h 2685062"/>
              <a:gd name="connsiteX161" fmla="*/ 934387 w 12192000"/>
              <a:gd name="connsiteY161" fmla="*/ 50788 h 2685062"/>
              <a:gd name="connsiteX162" fmla="*/ 948874 w 12192000"/>
              <a:gd name="connsiteY162" fmla="*/ 55208 h 2685062"/>
              <a:gd name="connsiteX163" fmla="*/ 955237 w 12192000"/>
              <a:gd name="connsiteY163" fmla="*/ 54040 h 2685062"/>
              <a:gd name="connsiteX164" fmla="*/ 955886 w 12192000"/>
              <a:gd name="connsiteY164" fmla="*/ 54325 h 2685062"/>
              <a:gd name="connsiteX165" fmla="*/ 957239 w 12192000"/>
              <a:gd name="connsiteY165" fmla="*/ 53673 h 2685062"/>
              <a:gd name="connsiteX166" fmla="*/ 971343 w 12192000"/>
              <a:gd name="connsiteY166" fmla="*/ 51086 h 2685062"/>
              <a:gd name="connsiteX167" fmla="*/ 1002063 w 12192000"/>
              <a:gd name="connsiteY167" fmla="*/ 54158 h 2685062"/>
              <a:gd name="connsiteX168" fmla="*/ 1020663 w 12192000"/>
              <a:gd name="connsiteY168" fmla="*/ 53408 h 2685062"/>
              <a:gd name="connsiteX169" fmla="*/ 1039181 w 12192000"/>
              <a:gd name="connsiteY169" fmla="*/ 40356 h 2685062"/>
              <a:gd name="connsiteX170" fmla="*/ 1051914 w 12192000"/>
              <a:gd name="connsiteY170" fmla="*/ 39166 h 2685062"/>
              <a:gd name="connsiteX171" fmla="*/ 1054501 w 12192000"/>
              <a:gd name="connsiteY171" fmla="*/ 37372 h 2685062"/>
              <a:gd name="connsiteX172" fmla="*/ 1061859 w 12192000"/>
              <a:gd name="connsiteY172" fmla="*/ 33902 h 2685062"/>
              <a:gd name="connsiteX173" fmla="*/ 1054558 w 12192000"/>
              <a:gd name="connsiteY173" fmla="*/ 30385 h 2685062"/>
              <a:gd name="connsiteX174" fmla="*/ 1140852 w 12192000"/>
              <a:gd name="connsiteY174" fmla="*/ 17327 h 2685062"/>
              <a:gd name="connsiteX175" fmla="*/ 1214144 w 12192000"/>
              <a:gd name="connsiteY175" fmla="*/ 6192 h 2685062"/>
              <a:gd name="connsiteX176" fmla="*/ 1338122 w 12192000"/>
              <a:gd name="connsiteY176" fmla="*/ 27996 h 2685062"/>
              <a:gd name="connsiteX177" fmla="*/ 1462415 w 12192000"/>
              <a:gd name="connsiteY177" fmla="*/ 0 h 2685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</a:cxnLst>
            <a:rect l="l" t="t" r="r" b="b"/>
            <a:pathLst>
              <a:path w="12192000" h="2685062">
                <a:moveTo>
                  <a:pt x="1462415" y="0"/>
                </a:moveTo>
                <a:lnTo>
                  <a:pt x="1494432" y="2457"/>
                </a:lnTo>
                <a:lnTo>
                  <a:pt x="1523667" y="11778"/>
                </a:lnTo>
                <a:lnTo>
                  <a:pt x="1523067" y="14207"/>
                </a:lnTo>
                <a:cubicBezTo>
                  <a:pt x="1523507" y="15871"/>
                  <a:pt x="1525127" y="16145"/>
                  <a:pt x="1527695" y="15715"/>
                </a:cubicBezTo>
                <a:lnTo>
                  <a:pt x="1532258" y="14518"/>
                </a:lnTo>
                <a:lnTo>
                  <a:pt x="1537796" y="16283"/>
                </a:lnTo>
                <a:lnTo>
                  <a:pt x="1553041" y="20452"/>
                </a:lnTo>
                <a:lnTo>
                  <a:pt x="1557495" y="25861"/>
                </a:lnTo>
                <a:cubicBezTo>
                  <a:pt x="1571578" y="34900"/>
                  <a:pt x="1608020" y="28047"/>
                  <a:pt x="1617448" y="40977"/>
                </a:cubicBezTo>
                <a:lnTo>
                  <a:pt x="1636697" y="39108"/>
                </a:lnTo>
                <a:lnTo>
                  <a:pt x="1657286" y="49000"/>
                </a:lnTo>
                <a:cubicBezTo>
                  <a:pt x="1676389" y="57312"/>
                  <a:pt x="1696470" y="62807"/>
                  <a:pt x="1719191" y="56920"/>
                </a:cubicBezTo>
                <a:cubicBezTo>
                  <a:pt x="1709669" y="73491"/>
                  <a:pt x="1773685" y="56115"/>
                  <a:pt x="1787126" y="71960"/>
                </a:cubicBezTo>
                <a:cubicBezTo>
                  <a:pt x="1795166" y="84864"/>
                  <a:pt x="1816465" y="82599"/>
                  <a:pt x="1834555" y="86590"/>
                </a:cubicBezTo>
                <a:cubicBezTo>
                  <a:pt x="1850712" y="99365"/>
                  <a:pt x="1937782" y="107374"/>
                  <a:pt x="1966070" y="103987"/>
                </a:cubicBezTo>
                <a:cubicBezTo>
                  <a:pt x="2043209" y="86564"/>
                  <a:pt x="2126459" y="137078"/>
                  <a:pt x="2188582" y="124532"/>
                </a:cubicBezTo>
                <a:cubicBezTo>
                  <a:pt x="2206064" y="124932"/>
                  <a:pt x="2221206" y="127247"/>
                  <a:pt x="2234811" y="130739"/>
                </a:cubicBezTo>
                <a:lnTo>
                  <a:pt x="2270005" y="143358"/>
                </a:lnTo>
                <a:lnTo>
                  <a:pt x="2274208" y="152634"/>
                </a:lnTo>
                <a:lnTo>
                  <a:pt x="2298905" y="157215"/>
                </a:lnTo>
                <a:lnTo>
                  <a:pt x="2304521" y="159957"/>
                </a:lnTo>
                <a:cubicBezTo>
                  <a:pt x="2315230" y="165224"/>
                  <a:pt x="2326016" y="170200"/>
                  <a:pt x="2337696" y="174150"/>
                </a:cubicBezTo>
                <a:cubicBezTo>
                  <a:pt x="2354259" y="137711"/>
                  <a:pt x="2439767" y="201742"/>
                  <a:pt x="2432112" y="166646"/>
                </a:cubicBezTo>
                <a:cubicBezTo>
                  <a:pt x="2482400" y="178172"/>
                  <a:pt x="2480978" y="159994"/>
                  <a:pt x="2500149" y="168723"/>
                </a:cubicBezTo>
                <a:lnTo>
                  <a:pt x="2504776" y="171455"/>
                </a:lnTo>
                <a:lnTo>
                  <a:pt x="2507358" y="177677"/>
                </a:lnTo>
                <a:lnTo>
                  <a:pt x="2518847" y="180936"/>
                </a:lnTo>
                <a:lnTo>
                  <a:pt x="2528864" y="188517"/>
                </a:lnTo>
                <a:cubicBezTo>
                  <a:pt x="2656589" y="189245"/>
                  <a:pt x="2818894" y="267460"/>
                  <a:pt x="2938613" y="248764"/>
                </a:cubicBezTo>
                <a:lnTo>
                  <a:pt x="3132513" y="229282"/>
                </a:lnTo>
                <a:cubicBezTo>
                  <a:pt x="3153391" y="218737"/>
                  <a:pt x="3187482" y="219423"/>
                  <a:pt x="3208657" y="230814"/>
                </a:cubicBezTo>
                <a:cubicBezTo>
                  <a:pt x="3212298" y="232773"/>
                  <a:pt x="3215412" y="234983"/>
                  <a:pt x="3217904" y="237375"/>
                </a:cubicBezTo>
                <a:cubicBezTo>
                  <a:pt x="3279351" y="212726"/>
                  <a:pt x="3298012" y="233121"/>
                  <a:pt x="3330150" y="214762"/>
                </a:cubicBezTo>
                <a:cubicBezTo>
                  <a:pt x="3405531" y="217422"/>
                  <a:pt x="3451160" y="247861"/>
                  <a:pt x="3480527" y="231960"/>
                </a:cubicBezTo>
                <a:cubicBezTo>
                  <a:pt x="3516075" y="238991"/>
                  <a:pt x="3553819" y="269164"/>
                  <a:pt x="3591806" y="253003"/>
                </a:cubicBezTo>
                <a:cubicBezTo>
                  <a:pt x="3586673" y="270421"/>
                  <a:pt x="3640034" y="246868"/>
                  <a:pt x="3655143" y="261318"/>
                </a:cubicBezTo>
                <a:cubicBezTo>
                  <a:pt x="3664868" y="273371"/>
                  <a:pt x="3683329" y="269035"/>
                  <a:pt x="3700191" y="271235"/>
                </a:cubicBezTo>
                <a:cubicBezTo>
                  <a:pt x="3717097" y="282363"/>
                  <a:pt x="3796016" y="281812"/>
                  <a:pt x="3820459" y="275675"/>
                </a:cubicBezTo>
                <a:cubicBezTo>
                  <a:pt x="3885463" y="250791"/>
                  <a:pt x="3969506" y="292904"/>
                  <a:pt x="4022158" y="274341"/>
                </a:cubicBezTo>
                <a:cubicBezTo>
                  <a:pt x="4084571" y="269096"/>
                  <a:pt x="4119856" y="297968"/>
                  <a:pt x="4164508" y="309117"/>
                </a:cubicBezTo>
                <a:cubicBezTo>
                  <a:pt x="4171915" y="271244"/>
                  <a:pt x="4260667" y="326583"/>
                  <a:pt x="4246843" y="292417"/>
                </a:cubicBezTo>
                <a:cubicBezTo>
                  <a:pt x="4309458" y="301142"/>
                  <a:pt x="4279869" y="266331"/>
                  <a:pt x="4337133" y="304707"/>
                </a:cubicBezTo>
                <a:cubicBezTo>
                  <a:pt x="4450694" y="292933"/>
                  <a:pt x="4593547" y="330375"/>
                  <a:pt x="4696109" y="300060"/>
                </a:cubicBezTo>
                <a:lnTo>
                  <a:pt x="4928090" y="291457"/>
                </a:lnTo>
                <a:lnTo>
                  <a:pt x="4960316" y="287841"/>
                </a:lnTo>
                <a:cubicBezTo>
                  <a:pt x="4960491" y="287029"/>
                  <a:pt x="4960665" y="286217"/>
                  <a:pt x="4960840" y="285406"/>
                </a:cubicBezTo>
                <a:cubicBezTo>
                  <a:pt x="4962018" y="283892"/>
                  <a:pt x="4963691" y="283924"/>
                  <a:pt x="4965958" y="284802"/>
                </a:cubicBezTo>
                <a:lnTo>
                  <a:pt x="4969785" y="286778"/>
                </a:lnTo>
                <a:lnTo>
                  <a:pt x="4975889" y="286093"/>
                </a:lnTo>
                <a:lnTo>
                  <a:pt x="4992382" y="284871"/>
                </a:lnTo>
                <a:lnTo>
                  <a:pt x="4999094" y="280499"/>
                </a:lnTo>
                <a:lnTo>
                  <a:pt x="5080965" y="282208"/>
                </a:lnTo>
                <a:lnTo>
                  <a:pt x="5105166" y="276473"/>
                </a:lnTo>
                <a:cubicBezTo>
                  <a:pt x="5127226" y="271982"/>
                  <a:pt x="5148953" y="270367"/>
                  <a:pt x="5168054" y="280137"/>
                </a:cubicBezTo>
                <a:cubicBezTo>
                  <a:pt x="5166431" y="262533"/>
                  <a:pt x="5219894" y="290815"/>
                  <a:pt x="5239940" y="278079"/>
                </a:cubicBezTo>
                <a:cubicBezTo>
                  <a:pt x="5253484" y="267178"/>
                  <a:pt x="5272860" y="273220"/>
                  <a:pt x="5291998" y="272685"/>
                </a:cubicBezTo>
                <a:cubicBezTo>
                  <a:pt x="5313255" y="263383"/>
                  <a:pt x="5400292" y="271538"/>
                  <a:pt x="5425861" y="279926"/>
                </a:cubicBezTo>
                <a:cubicBezTo>
                  <a:pt x="5491875" y="310639"/>
                  <a:pt x="5594484" y="277380"/>
                  <a:pt x="5648321" y="300693"/>
                </a:cubicBezTo>
                <a:cubicBezTo>
                  <a:pt x="5665248" y="303486"/>
                  <a:pt x="5680800" y="304021"/>
                  <a:pt x="5695414" y="303150"/>
                </a:cubicBezTo>
                <a:lnTo>
                  <a:pt x="5743064" y="289335"/>
                </a:lnTo>
                <a:lnTo>
                  <a:pt x="5768797" y="289436"/>
                </a:lnTo>
                <a:lnTo>
                  <a:pt x="5775419" y="287831"/>
                </a:lnTo>
                <a:cubicBezTo>
                  <a:pt x="5788059" y="284732"/>
                  <a:pt x="5800646" y="281926"/>
                  <a:pt x="5813624" y="280263"/>
                </a:cubicBezTo>
                <a:cubicBezTo>
                  <a:pt x="5812999" y="318182"/>
                  <a:pt x="5923892" y="272386"/>
                  <a:pt x="5900676" y="304615"/>
                </a:cubicBezTo>
                <a:cubicBezTo>
                  <a:pt x="5954067" y="302717"/>
                  <a:pt x="5944477" y="319870"/>
                  <a:pt x="5966795" y="314993"/>
                </a:cubicBezTo>
                <a:lnTo>
                  <a:pt x="5972463" y="313217"/>
                </a:lnTo>
                <a:lnTo>
                  <a:pt x="5977754" y="307726"/>
                </a:lnTo>
                <a:lnTo>
                  <a:pt x="5990232" y="306694"/>
                </a:lnTo>
                <a:lnTo>
                  <a:pt x="6003260" y="301250"/>
                </a:lnTo>
                <a:cubicBezTo>
                  <a:pt x="6125949" y="323771"/>
                  <a:pt x="6292426" y="300774"/>
                  <a:pt x="6398655" y="340447"/>
                </a:cubicBezTo>
                <a:lnTo>
                  <a:pt x="6477250" y="370643"/>
                </a:lnTo>
                <a:cubicBezTo>
                  <a:pt x="6518147" y="382960"/>
                  <a:pt x="6560561" y="347277"/>
                  <a:pt x="6599996" y="371929"/>
                </a:cubicBezTo>
                <a:cubicBezTo>
                  <a:pt x="6615225" y="385828"/>
                  <a:pt x="6648193" y="391366"/>
                  <a:pt x="6673632" y="384303"/>
                </a:cubicBezTo>
                <a:cubicBezTo>
                  <a:pt x="6678009" y="383088"/>
                  <a:pt x="6681993" y="381536"/>
                  <a:pt x="6685461" y="379698"/>
                </a:cubicBezTo>
                <a:cubicBezTo>
                  <a:pt x="6733172" y="414481"/>
                  <a:pt x="6760278" y="398336"/>
                  <a:pt x="6782761" y="421766"/>
                </a:cubicBezTo>
                <a:cubicBezTo>
                  <a:pt x="6856177" y="432921"/>
                  <a:pt x="6913662" y="412056"/>
                  <a:pt x="6934599" y="432626"/>
                </a:cubicBezTo>
                <a:cubicBezTo>
                  <a:pt x="6971837" y="432351"/>
                  <a:pt x="7021650" y="410307"/>
                  <a:pt x="7050728" y="432695"/>
                </a:cubicBezTo>
                <a:cubicBezTo>
                  <a:pt x="7053692" y="415076"/>
                  <a:pt x="7094152" y="447339"/>
                  <a:pt x="7115167" y="436243"/>
                </a:cubicBezTo>
                <a:cubicBezTo>
                  <a:pt x="7129937" y="426464"/>
                  <a:pt x="7145660" y="433973"/>
                  <a:pt x="7162809" y="434931"/>
                </a:cubicBezTo>
                <a:cubicBezTo>
                  <a:pt x="7184039" y="427343"/>
                  <a:pt x="7259393" y="442217"/>
                  <a:pt x="7280034" y="452539"/>
                </a:cubicBezTo>
                <a:cubicBezTo>
                  <a:pt x="7331046" y="488194"/>
                  <a:pt x="7430616" y="463128"/>
                  <a:pt x="7472654" y="490482"/>
                </a:cubicBezTo>
                <a:cubicBezTo>
                  <a:pt x="7541994" y="500728"/>
                  <a:pt x="7643498" y="509315"/>
                  <a:pt x="7696080" y="514010"/>
                </a:cubicBezTo>
                <a:cubicBezTo>
                  <a:pt x="7760013" y="517032"/>
                  <a:pt x="7715914" y="545003"/>
                  <a:pt x="7788139" y="518649"/>
                </a:cubicBezTo>
                <a:cubicBezTo>
                  <a:pt x="7891601" y="550571"/>
                  <a:pt x="8143222" y="510864"/>
                  <a:pt x="8227756" y="558548"/>
                </a:cubicBezTo>
                <a:cubicBezTo>
                  <a:pt x="8317876" y="569251"/>
                  <a:pt x="8261697" y="569546"/>
                  <a:pt x="8328859" y="582867"/>
                </a:cubicBezTo>
                <a:cubicBezTo>
                  <a:pt x="8336976" y="627379"/>
                  <a:pt x="8495085" y="643261"/>
                  <a:pt x="8532898" y="668282"/>
                </a:cubicBezTo>
                <a:cubicBezTo>
                  <a:pt x="8626867" y="678146"/>
                  <a:pt x="8698118" y="715603"/>
                  <a:pt x="8792925" y="701900"/>
                </a:cubicBezTo>
                <a:cubicBezTo>
                  <a:pt x="8796856" y="707882"/>
                  <a:pt x="8802564" y="712918"/>
                  <a:pt x="8809491" y="717262"/>
                </a:cubicBezTo>
                <a:lnTo>
                  <a:pt x="8814066" y="719410"/>
                </a:lnTo>
                <a:lnTo>
                  <a:pt x="8815751" y="718686"/>
                </a:lnTo>
                <a:cubicBezTo>
                  <a:pt x="8822134" y="717141"/>
                  <a:pt x="8829906" y="716502"/>
                  <a:pt x="8840540" y="717083"/>
                </a:cubicBezTo>
                <a:cubicBezTo>
                  <a:pt x="8844566" y="676948"/>
                  <a:pt x="8862586" y="704813"/>
                  <a:pt x="8897062" y="697553"/>
                </a:cubicBezTo>
                <a:cubicBezTo>
                  <a:pt x="8926967" y="693826"/>
                  <a:pt x="8941387" y="680067"/>
                  <a:pt x="8965922" y="672885"/>
                </a:cubicBezTo>
                <a:cubicBezTo>
                  <a:pt x="8985861" y="668208"/>
                  <a:pt x="8990451" y="680326"/>
                  <a:pt x="9016694" y="669496"/>
                </a:cubicBezTo>
                <a:cubicBezTo>
                  <a:pt x="9064226" y="680468"/>
                  <a:pt x="9102961" y="653230"/>
                  <a:pt x="9139695" y="648174"/>
                </a:cubicBezTo>
                <a:cubicBezTo>
                  <a:pt x="9151373" y="649226"/>
                  <a:pt x="9186538" y="645057"/>
                  <a:pt x="9219129" y="639013"/>
                </a:cubicBezTo>
                <a:lnTo>
                  <a:pt x="9221354" y="638501"/>
                </a:lnTo>
                <a:lnTo>
                  <a:pt x="9237592" y="642494"/>
                </a:lnTo>
                <a:cubicBezTo>
                  <a:pt x="9241555" y="644212"/>
                  <a:pt x="9242210" y="646204"/>
                  <a:pt x="9236570" y="648762"/>
                </a:cubicBezTo>
                <a:cubicBezTo>
                  <a:pt x="9241114" y="652055"/>
                  <a:pt x="9245782" y="653517"/>
                  <a:pt x="9250521" y="654041"/>
                </a:cubicBezTo>
                <a:cubicBezTo>
                  <a:pt x="9259996" y="655089"/>
                  <a:pt x="9269753" y="652386"/>
                  <a:pt x="9279357" y="653083"/>
                </a:cubicBezTo>
                <a:lnTo>
                  <a:pt x="9289731" y="656356"/>
                </a:lnTo>
                <a:lnTo>
                  <a:pt x="9293723" y="656237"/>
                </a:lnTo>
                <a:lnTo>
                  <a:pt x="9303097" y="656723"/>
                </a:lnTo>
                <a:lnTo>
                  <a:pt x="9302251" y="652725"/>
                </a:lnTo>
                <a:cubicBezTo>
                  <a:pt x="9300561" y="648869"/>
                  <a:pt x="9299408" y="644676"/>
                  <a:pt x="9314122" y="645860"/>
                </a:cubicBezTo>
                <a:cubicBezTo>
                  <a:pt x="9344433" y="650204"/>
                  <a:pt x="9356229" y="634440"/>
                  <a:pt x="9367772" y="650683"/>
                </a:cubicBezTo>
                <a:lnTo>
                  <a:pt x="9370291" y="655264"/>
                </a:lnTo>
                <a:lnTo>
                  <a:pt x="9377007" y="656308"/>
                </a:lnTo>
                <a:cubicBezTo>
                  <a:pt x="9380660" y="656340"/>
                  <a:pt x="9382824" y="655350"/>
                  <a:pt x="9382497" y="652427"/>
                </a:cubicBezTo>
                <a:cubicBezTo>
                  <a:pt x="9410043" y="665739"/>
                  <a:pt x="9444726" y="648939"/>
                  <a:pt x="9474013" y="647005"/>
                </a:cubicBezTo>
                <a:cubicBezTo>
                  <a:pt x="9494765" y="659508"/>
                  <a:pt x="9535746" y="643122"/>
                  <a:pt x="9595899" y="646979"/>
                </a:cubicBezTo>
                <a:cubicBezTo>
                  <a:pt x="9618462" y="661284"/>
                  <a:pt x="9636478" y="649421"/>
                  <a:pt x="9681269" y="669984"/>
                </a:cubicBezTo>
                <a:cubicBezTo>
                  <a:pt x="9683619" y="668616"/>
                  <a:pt x="9686437" y="667412"/>
                  <a:pt x="9689635" y="666408"/>
                </a:cubicBezTo>
                <a:cubicBezTo>
                  <a:pt x="9708219" y="660578"/>
                  <a:pt x="9735343" y="662659"/>
                  <a:pt x="9750215" y="671056"/>
                </a:cubicBezTo>
                <a:cubicBezTo>
                  <a:pt x="9822560" y="699676"/>
                  <a:pt x="9892985" y="704863"/>
                  <a:pt x="9957974" y="715080"/>
                </a:cubicBezTo>
                <a:cubicBezTo>
                  <a:pt x="10031995" y="724171"/>
                  <a:pt x="9987651" y="694466"/>
                  <a:pt x="10076482" y="723397"/>
                </a:cubicBezTo>
                <a:cubicBezTo>
                  <a:pt x="10088264" y="715403"/>
                  <a:pt x="10100170" y="715974"/>
                  <a:pt x="10119263" y="721877"/>
                </a:cubicBezTo>
                <a:cubicBezTo>
                  <a:pt x="10155360" y="725633"/>
                  <a:pt x="10156886" y="703170"/>
                  <a:pt x="10190893" y="719606"/>
                </a:cubicBezTo>
                <a:cubicBezTo>
                  <a:pt x="10186651" y="707114"/>
                  <a:pt x="10260542" y="720706"/>
                  <a:pt x="10246203" y="706893"/>
                </a:cubicBezTo>
                <a:cubicBezTo>
                  <a:pt x="10271921" y="697978"/>
                  <a:pt x="10280122" y="716866"/>
                  <a:pt x="10305396" y="709359"/>
                </a:cubicBezTo>
                <a:cubicBezTo>
                  <a:pt x="10332266" y="709354"/>
                  <a:pt x="10287753" y="720864"/>
                  <a:pt x="10316856" y="724179"/>
                </a:cubicBezTo>
                <a:cubicBezTo>
                  <a:pt x="10352558" y="726042"/>
                  <a:pt x="10348261" y="747938"/>
                  <a:pt x="10380919" y="722193"/>
                </a:cubicBezTo>
                <a:cubicBezTo>
                  <a:pt x="10416787" y="731946"/>
                  <a:pt x="10426384" y="719959"/>
                  <a:pt x="10478351" y="717620"/>
                </a:cubicBezTo>
                <a:cubicBezTo>
                  <a:pt x="10498311" y="726260"/>
                  <a:pt x="10516018" y="724144"/>
                  <a:pt x="10533954" y="718660"/>
                </a:cubicBezTo>
                <a:cubicBezTo>
                  <a:pt x="10583102" y="724237"/>
                  <a:pt x="10630104" y="717410"/>
                  <a:pt x="10686474" y="717507"/>
                </a:cubicBezTo>
                <a:cubicBezTo>
                  <a:pt x="10745160" y="730015"/>
                  <a:pt x="10779502" y="713124"/>
                  <a:pt x="10839729" y="713306"/>
                </a:cubicBezTo>
                <a:cubicBezTo>
                  <a:pt x="10895292" y="735596"/>
                  <a:pt x="10883335" y="689293"/>
                  <a:pt x="10933271" y="693628"/>
                </a:cubicBezTo>
                <a:cubicBezTo>
                  <a:pt x="11011861" y="715600"/>
                  <a:pt x="10933941" y="678563"/>
                  <a:pt x="11058950" y="692031"/>
                </a:cubicBezTo>
                <a:cubicBezTo>
                  <a:pt x="11065574" y="695312"/>
                  <a:pt x="11081347" y="693264"/>
                  <a:pt x="11080388" y="689245"/>
                </a:cubicBezTo>
                <a:cubicBezTo>
                  <a:pt x="11088176" y="690921"/>
                  <a:pt x="11106032" y="699551"/>
                  <a:pt x="11108911" y="693363"/>
                </a:cubicBezTo>
                <a:cubicBezTo>
                  <a:pt x="11149149" y="694912"/>
                  <a:pt x="11188483" y="700869"/>
                  <a:pt x="11223119" y="710661"/>
                </a:cubicBezTo>
                <a:cubicBezTo>
                  <a:pt x="11302059" y="704266"/>
                  <a:pt x="11255617" y="731239"/>
                  <a:pt x="11311983" y="731410"/>
                </a:cubicBezTo>
                <a:cubicBezTo>
                  <a:pt x="11358665" y="721567"/>
                  <a:pt x="11373894" y="732638"/>
                  <a:pt x="11426940" y="727340"/>
                </a:cubicBezTo>
                <a:cubicBezTo>
                  <a:pt x="11441993" y="748767"/>
                  <a:pt x="11476074" y="727962"/>
                  <a:pt x="11495624" y="734858"/>
                </a:cubicBezTo>
                <a:cubicBezTo>
                  <a:pt x="11530841" y="712823"/>
                  <a:pt x="11572173" y="761025"/>
                  <a:pt x="11605975" y="762433"/>
                </a:cubicBezTo>
                <a:cubicBezTo>
                  <a:pt x="11663316" y="761143"/>
                  <a:pt x="11727635" y="739871"/>
                  <a:pt x="11756134" y="765012"/>
                </a:cubicBezTo>
                <a:cubicBezTo>
                  <a:pt x="11761348" y="755468"/>
                  <a:pt x="11757526" y="741943"/>
                  <a:pt x="11789788" y="745316"/>
                </a:cubicBezTo>
                <a:cubicBezTo>
                  <a:pt x="11803253" y="740995"/>
                  <a:pt x="11807074" y="726138"/>
                  <a:pt x="11832833" y="734720"/>
                </a:cubicBezTo>
                <a:cubicBezTo>
                  <a:pt x="11798846" y="746443"/>
                  <a:pt x="11852821" y="750721"/>
                  <a:pt x="11846338" y="765994"/>
                </a:cubicBezTo>
                <a:cubicBezTo>
                  <a:pt x="11885947" y="777555"/>
                  <a:pt x="11979991" y="768560"/>
                  <a:pt x="11972492" y="796180"/>
                </a:cubicBezTo>
                <a:cubicBezTo>
                  <a:pt x="11982931" y="813135"/>
                  <a:pt x="12037186" y="790090"/>
                  <a:pt x="12035979" y="807835"/>
                </a:cubicBezTo>
                <a:cubicBezTo>
                  <a:pt x="12059694" y="797410"/>
                  <a:pt x="12098516" y="817951"/>
                  <a:pt x="12135850" y="819056"/>
                </a:cubicBezTo>
                <a:cubicBezTo>
                  <a:pt x="12142309" y="827359"/>
                  <a:pt x="12150917" y="827343"/>
                  <a:pt x="12166092" y="823695"/>
                </a:cubicBezTo>
                <a:lnTo>
                  <a:pt x="12190645" y="826863"/>
                </a:lnTo>
                <a:lnTo>
                  <a:pt x="12192000" y="880762"/>
                </a:lnTo>
                <a:lnTo>
                  <a:pt x="12192000" y="2685062"/>
                </a:lnTo>
                <a:lnTo>
                  <a:pt x="0" y="2685062"/>
                </a:lnTo>
                <a:lnTo>
                  <a:pt x="0" y="283917"/>
                </a:lnTo>
                <a:lnTo>
                  <a:pt x="44213" y="302297"/>
                </a:lnTo>
                <a:cubicBezTo>
                  <a:pt x="57125" y="321111"/>
                  <a:pt x="151150" y="310991"/>
                  <a:pt x="172465" y="314866"/>
                </a:cubicBezTo>
                <a:cubicBezTo>
                  <a:pt x="201883" y="307918"/>
                  <a:pt x="192551" y="309357"/>
                  <a:pt x="223361" y="304828"/>
                </a:cubicBezTo>
                <a:cubicBezTo>
                  <a:pt x="235273" y="283233"/>
                  <a:pt x="290082" y="292239"/>
                  <a:pt x="320595" y="288341"/>
                </a:cubicBezTo>
                <a:cubicBezTo>
                  <a:pt x="326821" y="269140"/>
                  <a:pt x="347105" y="264031"/>
                  <a:pt x="401087" y="246745"/>
                </a:cubicBezTo>
                <a:cubicBezTo>
                  <a:pt x="407068" y="225028"/>
                  <a:pt x="475269" y="251137"/>
                  <a:pt x="495839" y="217305"/>
                </a:cubicBezTo>
                <a:cubicBezTo>
                  <a:pt x="499633" y="218429"/>
                  <a:pt x="503698" y="219260"/>
                  <a:pt x="507910" y="219773"/>
                </a:cubicBezTo>
                <a:cubicBezTo>
                  <a:pt x="532375" y="222751"/>
                  <a:pt x="556339" y="214552"/>
                  <a:pt x="561428" y="201460"/>
                </a:cubicBezTo>
                <a:cubicBezTo>
                  <a:pt x="599747" y="152259"/>
                  <a:pt x="661201" y="177254"/>
                  <a:pt x="712813" y="151411"/>
                </a:cubicBezTo>
                <a:cubicBezTo>
                  <a:pt x="774420" y="124993"/>
                  <a:pt x="765426" y="123535"/>
                  <a:pt x="819366" y="70479"/>
                </a:cubicBezTo>
                <a:cubicBezTo>
                  <a:pt x="839647" y="77460"/>
                  <a:pt x="850544" y="74267"/>
                  <a:pt x="862489" y="63238"/>
                </a:cubicBezTo>
                <a:cubicBezTo>
                  <a:pt x="893284" y="51157"/>
                  <a:pt x="919686" y="77447"/>
                  <a:pt x="934387" y="50788"/>
                </a:cubicBezTo>
                <a:cubicBezTo>
                  <a:pt x="936825" y="54711"/>
                  <a:pt x="942184" y="55671"/>
                  <a:pt x="948874" y="55208"/>
                </a:cubicBezTo>
                <a:lnTo>
                  <a:pt x="955237" y="54040"/>
                </a:lnTo>
                <a:lnTo>
                  <a:pt x="955886" y="54325"/>
                </a:lnTo>
                <a:lnTo>
                  <a:pt x="957239" y="53673"/>
                </a:lnTo>
                <a:lnTo>
                  <a:pt x="971343" y="51086"/>
                </a:lnTo>
                <a:cubicBezTo>
                  <a:pt x="986863" y="47540"/>
                  <a:pt x="1001346" y="44460"/>
                  <a:pt x="1002063" y="54158"/>
                </a:cubicBezTo>
                <a:cubicBezTo>
                  <a:pt x="1010763" y="55438"/>
                  <a:pt x="1016476" y="54893"/>
                  <a:pt x="1020663" y="53408"/>
                </a:cubicBezTo>
                <a:cubicBezTo>
                  <a:pt x="1029036" y="50440"/>
                  <a:pt x="1031306" y="43717"/>
                  <a:pt x="1039181" y="40356"/>
                </a:cubicBezTo>
                <a:lnTo>
                  <a:pt x="1051914" y="39166"/>
                </a:lnTo>
                <a:lnTo>
                  <a:pt x="1054501" y="37372"/>
                </a:lnTo>
                <a:lnTo>
                  <a:pt x="1061859" y="33902"/>
                </a:lnTo>
                <a:lnTo>
                  <a:pt x="1054558" y="30385"/>
                </a:lnTo>
                <a:cubicBezTo>
                  <a:pt x="1046905" y="27358"/>
                  <a:pt x="1128596" y="22367"/>
                  <a:pt x="1140852" y="17327"/>
                </a:cubicBezTo>
                <a:lnTo>
                  <a:pt x="1214144" y="6192"/>
                </a:lnTo>
                <a:lnTo>
                  <a:pt x="1338122" y="27996"/>
                </a:lnTo>
                <a:cubicBezTo>
                  <a:pt x="1367144" y="1801"/>
                  <a:pt x="1432673" y="14019"/>
                  <a:pt x="1462415" y="0"/>
                </a:cubicBezTo>
                <a:close/>
              </a:path>
            </a:pathLst>
          </a:cu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bject 7"/>
          <p:cNvSpPr txBox="1">
            <a:spLocks noGrp="1"/>
          </p:cNvSpPr>
          <p:nvPr>
            <p:ph type="ctrTitle"/>
          </p:nvPr>
        </p:nvSpPr>
        <p:spPr>
          <a:xfrm>
            <a:off x="9987498" y="2596428"/>
            <a:ext cx="6865125" cy="220652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R="59690" algn="ctr" rtl="0">
              <a:lnSpc>
                <a:spcPct val="90000"/>
              </a:lnSpc>
              <a:spcBef>
                <a:spcPct val="0"/>
              </a:spcBef>
            </a:pPr>
            <a:r>
              <a:rPr lang="en-US" sz="4800" b="0" kern="12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en-US" sz="4800" b="0" kern="1200" spc="-204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0" kern="1200" spc="85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en-US" sz="4800" b="0" kern="1200" spc="-2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0" kern="1200" spc="345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now</a:t>
            </a:r>
            <a:r>
              <a:rPr lang="en-US" sz="4800" b="0" kern="1200" spc="-204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0" kern="1200" spc="225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</a:t>
            </a:r>
            <a:endParaRPr lang="en-US" sz="4800" kern="120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0">
              <a:lnSpc>
                <a:spcPct val="90000"/>
              </a:lnSpc>
              <a:spcBef>
                <a:spcPct val="0"/>
              </a:spcBef>
            </a:pPr>
            <a:r>
              <a:rPr lang="en-US" sz="4800" b="0" kern="1200" spc="305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n-US" sz="4800" b="0" kern="1200" spc="-25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0" kern="1200" spc="245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n-US" sz="4800" b="0" kern="1200" spc="-245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kern="1200" spc="17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Upstate </a:t>
            </a:r>
            <a:br>
              <a:rPr lang="en-US" sz="4800" kern="1200" spc="17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0" kern="1200" spc="229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Community!</a:t>
            </a:r>
            <a:endParaRPr lang="en-US" sz="4800" b="0" kern="120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048457" y="7445945"/>
            <a:ext cx="13415730" cy="6757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5080" algn="l" rtl="0">
              <a:lnSpc>
                <a:spcPct val="90000"/>
              </a:lnSpc>
              <a:spcBef>
                <a:spcPts val="1000"/>
              </a:spcBef>
            </a:pPr>
            <a:r>
              <a:rPr lang="en-US" sz="2700" kern="1200" spc="15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rPr>
              <a:t>Student</a:t>
            </a:r>
            <a:r>
              <a:rPr lang="en-US" sz="2700" kern="1200" spc="-16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700" kern="1200" spc="-1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rPr>
              <a:t>Handbook: </a:t>
            </a:r>
            <a:r>
              <a:rPr lang="en-US" sz="2700" kern="1200" spc="114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www.upstate.edu/currentstudents/support/rights/index.php</a:t>
            </a:r>
            <a:endParaRPr lang="en-US" sz="2700" kern="120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39340" y="1513872"/>
            <a:ext cx="5680465" cy="4260349"/>
          </a:xfrm>
          <a:prstGeom prst="rect">
            <a:avLst/>
          </a:prstGeom>
        </p:spPr>
      </p:pic>
      <p:sp>
        <p:nvSpPr>
          <p:cNvPr id="24" name="Rectangle 6">
            <a:extLst>
              <a:ext uri="{FF2B5EF4-FFF2-40B4-BE49-F238E27FC236}">
                <a16:creationId xmlns:a16="http://schemas.microsoft.com/office/drawing/2014/main" id="{D7538F2A-6532-4E38-8354-21841BB0B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9074752" y="3095567"/>
            <a:ext cx="1540523" cy="54224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5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9" descr="footer_umu.jpg">
            <a:extLst>
              <a:ext uri="{FF2B5EF4-FFF2-40B4-BE49-F238E27FC236}">
                <a16:creationId xmlns:a16="http://schemas.microsoft.com/office/drawing/2014/main" id="{759D7A73-B8DC-2392-B203-3D310F50D6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4400" y="9582961"/>
            <a:ext cx="6254496" cy="406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sidebar_midblue.jpg">
            <a:extLst>
              <a:ext uri="{FF2B5EF4-FFF2-40B4-BE49-F238E27FC236}">
                <a16:creationId xmlns:a16="http://schemas.microsoft.com/office/drawing/2014/main" id="{7987871B-B39D-DA99-46AA-37714BB6CC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612322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sidebar_midblue.jpg">
            <a:extLst>
              <a:ext uri="{FF2B5EF4-FFF2-40B4-BE49-F238E27FC236}">
                <a16:creationId xmlns:a16="http://schemas.microsoft.com/office/drawing/2014/main" id="{49E61258-3A0B-A6F9-8876-470C136C8D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612322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9" descr="footer_umu.jpg">
            <a:extLst>
              <a:ext uri="{FF2B5EF4-FFF2-40B4-BE49-F238E27FC236}">
                <a16:creationId xmlns:a16="http://schemas.microsoft.com/office/drawing/2014/main" id="{65366BFE-1468-8243-DC82-F6EAA06B47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9108483"/>
            <a:ext cx="18288001" cy="1190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533751C-9848-A244-7389-045A73DA0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sidebar_midblue.jpg">
            <a:extLst>
              <a:ext uri="{FF2B5EF4-FFF2-40B4-BE49-F238E27FC236}">
                <a16:creationId xmlns:a16="http://schemas.microsoft.com/office/drawing/2014/main" id="{720BED0E-19A5-05BA-DD1D-762EEA3371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612322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9" descr="footer_umu.jpg">
            <a:extLst>
              <a:ext uri="{FF2B5EF4-FFF2-40B4-BE49-F238E27FC236}">
                <a16:creationId xmlns:a16="http://schemas.microsoft.com/office/drawing/2014/main" id="{6C952462-5B6A-C76B-BFAB-89F2922240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9108483"/>
            <a:ext cx="18288001" cy="1190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A group of people jumping in the air&#10;&#10;Description automatically generated">
            <a:extLst>
              <a:ext uri="{FF2B5EF4-FFF2-40B4-BE49-F238E27FC236}">
                <a16:creationId xmlns:a16="http://schemas.microsoft.com/office/drawing/2014/main" id="{C2ABC3A6-AFEC-14C8-B808-349132EF9B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550" y="495300"/>
            <a:ext cx="12534900" cy="71959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object 7">
            <a:extLst>
              <a:ext uri="{FF2B5EF4-FFF2-40B4-BE49-F238E27FC236}">
                <a16:creationId xmlns:a16="http://schemas.microsoft.com/office/drawing/2014/main" id="{5A5E4B20-C3C5-9423-4D6F-CF9A9D025464}"/>
              </a:ext>
            </a:extLst>
          </p:cNvPr>
          <p:cNvSpPr txBox="1">
            <a:spLocks/>
          </p:cNvSpPr>
          <p:nvPr/>
        </p:nvSpPr>
        <p:spPr>
          <a:xfrm>
            <a:off x="5711436" y="7813778"/>
            <a:ext cx="6865125" cy="987322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Autofit/>
          </a:bodyPr>
          <a:lstStyle>
            <a:lvl1pPr>
              <a:defRPr sz="50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R="59690" algn="ctr" rtl="0">
              <a:lnSpc>
                <a:spcPct val="90000"/>
              </a:lnSpc>
              <a:spcBef>
                <a:spcPct val="0"/>
              </a:spcBef>
            </a:pPr>
            <a:r>
              <a:rPr lang="en-US" sz="4800" kern="12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Welcome!</a:t>
            </a:r>
          </a:p>
        </p:txBody>
      </p:sp>
      <p:pic>
        <p:nvPicPr>
          <p:cNvPr id="8" name="Graphic 7" descr="An organic corner shape">
            <a:extLst>
              <a:ext uri="{FF2B5EF4-FFF2-40B4-BE49-F238E27FC236}">
                <a16:creationId xmlns:a16="http://schemas.microsoft.com/office/drawing/2014/main" id="{3BD31BE9-EE68-3B96-0C91-59E3936B20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391647" y="495300"/>
            <a:ext cx="6019800" cy="6019800"/>
          </a:xfrm>
          <a:prstGeom prst="rect">
            <a:avLst/>
          </a:prstGeom>
        </p:spPr>
      </p:pic>
      <p:pic>
        <p:nvPicPr>
          <p:cNvPr id="9" name="Graphic 8" descr="An organic corner shape">
            <a:extLst>
              <a:ext uri="{FF2B5EF4-FFF2-40B4-BE49-F238E27FC236}">
                <a16:creationId xmlns:a16="http://schemas.microsoft.com/office/drawing/2014/main" id="{2A8FA8D2-FA9C-27F7-87D5-1ECE99EB31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2876550" y="2324100"/>
            <a:ext cx="5391614" cy="539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536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4" descr="sidebar_midblue.jpg">
            <a:extLst>
              <a:ext uri="{FF2B5EF4-FFF2-40B4-BE49-F238E27FC236}">
                <a16:creationId xmlns:a16="http://schemas.microsoft.com/office/drawing/2014/main" id="{4A659394-4F60-B90B-0E86-46C840D25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612322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9" descr="footer_umu.jpg">
            <a:extLst>
              <a:ext uri="{FF2B5EF4-FFF2-40B4-BE49-F238E27FC236}">
                <a16:creationId xmlns:a16="http://schemas.microsoft.com/office/drawing/2014/main" id="{0E743573-9621-D21B-9655-51102A543D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9108483"/>
            <a:ext cx="18288001" cy="1190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9" name="object 8">
            <a:extLst>
              <a:ext uri="{FF2B5EF4-FFF2-40B4-BE49-F238E27FC236}">
                <a16:creationId xmlns:a16="http://schemas.microsoft.com/office/drawing/2014/main" id="{262EA50C-4AFA-F399-CA59-8C05EC45C4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1009039"/>
              </p:ext>
            </p:extLst>
          </p:nvPr>
        </p:nvGraphicFramePr>
        <p:xfrm>
          <a:off x="4724400" y="2171700"/>
          <a:ext cx="7144384" cy="60172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8" name="object 7">
            <a:extLst>
              <a:ext uri="{FF2B5EF4-FFF2-40B4-BE49-F238E27FC236}">
                <a16:creationId xmlns:a16="http://schemas.microsoft.com/office/drawing/2014/main" id="{D123D9A9-189B-25B7-F25C-97D4294A8643}"/>
              </a:ext>
            </a:extLst>
          </p:cNvPr>
          <p:cNvSpPr txBox="1"/>
          <p:nvPr/>
        </p:nvSpPr>
        <p:spPr>
          <a:xfrm>
            <a:off x="5664711" y="647700"/>
            <a:ext cx="5263761" cy="961161"/>
          </a:xfrm>
          <a:prstGeom prst="rect">
            <a:avLst/>
          </a:prstGeom>
        </p:spPr>
        <p:txBody>
          <a:bodyPr vert="horz" wrap="square" lIns="0" tIns="220345" rIns="0" bIns="0" rtlCol="0">
            <a:spAutoFit/>
          </a:bodyPr>
          <a:lstStyle/>
          <a:p>
            <a:pPr algn="l">
              <a:lnSpc>
                <a:spcPct val="100000"/>
              </a:lnSpc>
              <a:spcBef>
                <a:spcPts val="1735"/>
              </a:spcBef>
            </a:pPr>
            <a:r>
              <a:rPr lang="en-US" sz="4800" b="1">
                <a:solidFill>
                  <a:srgbClr val="0070C0"/>
                </a:solidFill>
                <a:latin typeface="Trebuchet MS"/>
                <a:cs typeface="Trebuchet MS"/>
              </a:rPr>
              <a:t>What We Do</a:t>
            </a:r>
            <a:endParaRPr sz="4800">
              <a:solidFill>
                <a:srgbClr val="0070C0"/>
              </a:solidFill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30A9308C-4A7D-AAF3-60A2-65A4FB4B4724}"/>
              </a:ext>
            </a:extLst>
          </p:cNvPr>
          <p:cNvSpPr txBox="1"/>
          <p:nvPr/>
        </p:nvSpPr>
        <p:spPr>
          <a:xfrm>
            <a:off x="1592239" y="1973930"/>
            <a:ext cx="5273675" cy="4634602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5080">
              <a:spcBef>
                <a:spcPts val="380"/>
              </a:spcBef>
              <a:tabLst>
                <a:tab pos="3363595" algn="l"/>
              </a:tabLst>
            </a:pPr>
            <a:r>
              <a:rPr sz="4800" b="1" spc="215">
                <a:solidFill>
                  <a:srgbClr val="0070C0"/>
                </a:solidFill>
                <a:latin typeface="Arial"/>
                <a:cs typeface="Arial"/>
              </a:rPr>
              <a:t>Student </a:t>
            </a:r>
            <a:r>
              <a:rPr sz="4800" b="1" spc="155">
                <a:solidFill>
                  <a:srgbClr val="0070C0"/>
                </a:solidFill>
                <a:latin typeface="Arial"/>
                <a:cs typeface="Arial"/>
              </a:rPr>
              <a:t>Affairs </a:t>
            </a:r>
            <a:r>
              <a:rPr lang="en-US" sz="4800" b="1" spc="125">
                <a:solidFill>
                  <a:srgbClr val="0070C0"/>
                </a:solidFill>
                <a:latin typeface="Arial"/>
                <a:cs typeface="Arial"/>
              </a:rPr>
              <a:t>Resources: </a:t>
            </a:r>
          </a:p>
          <a:p>
            <a:pPr marL="12700" marR="5080">
              <a:spcBef>
                <a:spcPts val="380"/>
              </a:spcBef>
              <a:tabLst>
                <a:tab pos="3363595" algn="l"/>
              </a:tabLst>
            </a:pPr>
            <a:endParaRPr lang="en-US" sz="4800" b="1" spc="125">
              <a:solidFill>
                <a:srgbClr val="0070C0"/>
              </a:solidFill>
              <a:latin typeface="Arial"/>
              <a:cs typeface="Arial"/>
            </a:endParaRPr>
          </a:p>
          <a:p>
            <a:pPr marL="12700" marR="5080">
              <a:spcBef>
                <a:spcPts val="380"/>
              </a:spcBef>
              <a:tabLst>
                <a:tab pos="3363595" algn="l"/>
              </a:tabLst>
            </a:pPr>
            <a:endParaRPr lang="en-US" sz="4800" b="1" spc="125">
              <a:solidFill>
                <a:srgbClr val="0070C0"/>
              </a:solidFill>
              <a:latin typeface="Arial"/>
              <a:cs typeface="Arial"/>
            </a:endParaRPr>
          </a:p>
          <a:p>
            <a:pPr marL="12700" marR="5080">
              <a:spcBef>
                <a:spcPts val="380"/>
              </a:spcBef>
              <a:tabLst>
                <a:tab pos="3363595" algn="l"/>
              </a:tabLst>
            </a:pPr>
            <a:r>
              <a:rPr lang="en-US" sz="4800" b="1" spc="125">
                <a:solidFill>
                  <a:srgbClr val="0070C0"/>
                </a:solidFill>
                <a:latin typeface="Arial"/>
                <a:cs typeface="Arial"/>
              </a:rPr>
              <a:t>Always available and growing! </a:t>
            </a:r>
            <a:endParaRPr sz="4800">
              <a:solidFill>
                <a:srgbClr val="0070C0"/>
              </a:solidFill>
              <a:latin typeface="Arial"/>
              <a:cs typeface="Arial"/>
            </a:endParaRPr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E35EF61D-3457-0A53-C55F-89C22300B7E9}"/>
              </a:ext>
            </a:extLst>
          </p:cNvPr>
          <p:cNvPicPr/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620000" y="427174"/>
            <a:ext cx="10044424" cy="1163341"/>
          </a:xfrm>
          <a:prstGeom prst="rect">
            <a:avLst/>
          </a:prstGeom>
        </p:spPr>
      </p:pic>
      <p:sp>
        <p:nvSpPr>
          <p:cNvPr id="9" name="object 4">
            <a:extLst>
              <a:ext uri="{FF2B5EF4-FFF2-40B4-BE49-F238E27FC236}">
                <a16:creationId xmlns:a16="http://schemas.microsoft.com/office/drawing/2014/main" id="{295C766C-06F2-6333-1EAF-12F3B78F18C1}"/>
              </a:ext>
            </a:extLst>
          </p:cNvPr>
          <p:cNvSpPr txBox="1">
            <a:spLocks/>
          </p:cNvSpPr>
          <p:nvPr/>
        </p:nvSpPr>
        <p:spPr>
          <a:xfrm>
            <a:off x="8865358" y="756210"/>
            <a:ext cx="6157451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3200" spc="150">
                <a:solidFill>
                  <a:srgbClr val="FAFAFA"/>
                </a:solidFill>
                <a:latin typeface="Arial"/>
                <a:cs typeface="Arial"/>
              </a:rPr>
              <a:t>Student</a:t>
            </a:r>
            <a:r>
              <a:rPr lang="en-US" sz="3200" spc="-155">
                <a:solidFill>
                  <a:srgbClr val="FAFAFA"/>
                </a:solidFill>
                <a:latin typeface="Arial"/>
                <a:cs typeface="Arial"/>
              </a:rPr>
              <a:t> </a:t>
            </a:r>
            <a:r>
              <a:rPr lang="en-US" sz="3200" spc="70">
                <a:solidFill>
                  <a:srgbClr val="FAFAFA"/>
                </a:solidFill>
                <a:latin typeface="Arial"/>
                <a:cs typeface="Arial"/>
              </a:rPr>
              <a:t>Counseling</a:t>
            </a:r>
            <a:r>
              <a:rPr lang="en-US" sz="3200" spc="-150">
                <a:solidFill>
                  <a:srgbClr val="FAFAFA"/>
                </a:solidFill>
                <a:latin typeface="Arial"/>
                <a:cs typeface="Arial"/>
              </a:rPr>
              <a:t> </a:t>
            </a:r>
            <a:r>
              <a:rPr lang="en-US" sz="3200" spc="425">
                <a:solidFill>
                  <a:srgbClr val="FAFAFA"/>
                </a:solidFill>
                <a:latin typeface="Arial"/>
                <a:cs typeface="Arial"/>
              </a:rPr>
              <a:t>-</a:t>
            </a:r>
            <a:r>
              <a:rPr lang="en-US" sz="3200" spc="-155">
                <a:solidFill>
                  <a:srgbClr val="FAFAFA"/>
                </a:solidFill>
                <a:latin typeface="Arial"/>
                <a:cs typeface="Arial"/>
              </a:rPr>
              <a:t> </a:t>
            </a:r>
            <a:r>
              <a:rPr lang="en-US" sz="3200" spc="55">
                <a:solidFill>
                  <a:srgbClr val="FAFAFA"/>
                </a:solidFill>
                <a:latin typeface="Arial"/>
                <a:cs typeface="Arial"/>
              </a:rPr>
              <a:t>30+%</a:t>
            </a:r>
            <a:r>
              <a:rPr lang="en-US" sz="3200" spc="-150">
                <a:solidFill>
                  <a:srgbClr val="FAFAFA"/>
                </a:solidFill>
                <a:latin typeface="Arial"/>
                <a:cs typeface="Arial"/>
              </a:rPr>
              <a:t> </a:t>
            </a:r>
            <a:r>
              <a:rPr lang="en-US" sz="3200" spc="35">
                <a:solidFill>
                  <a:srgbClr val="FAFAFA"/>
                </a:solidFill>
                <a:latin typeface="Arial"/>
                <a:cs typeface="Arial"/>
              </a:rPr>
              <a:t>use</a:t>
            </a:r>
            <a:endParaRPr lang="en-US" sz="3200">
              <a:latin typeface="Arial"/>
              <a:cs typeface="Arial"/>
            </a:endParaRPr>
          </a:p>
        </p:txBody>
      </p:sp>
      <p:pic>
        <p:nvPicPr>
          <p:cNvPr id="10" name="object 5">
            <a:extLst>
              <a:ext uri="{FF2B5EF4-FFF2-40B4-BE49-F238E27FC236}">
                <a16:creationId xmlns:a16="http://schemas.microsoft.com/office/drawing/2014/main" id="{55EFAB67-9B6A-876D-2433-67AC3BA2466E}"/>
              </a:ext>
            </a:extLst>
          </p:cNvPr>
          <p:cNvPicPr/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620000" y="4039258"/>
            <a:ext cx="10044424" cy="1163341"/>
          </a:xfrm>
          <a:prstGeom prst="rect">
            <a:avLst/>
          </a:prstGeom>
        </p:spPr>
      </p:pic>
      <p:pic>
        <p:nvPicPr>
          <p:cNvPr id="11" name="object 6">
            <a:extLst>
              <a:ext uri="{FF2B5EF4-FFF2-40B4-BE49-F238E27FC236}">
                <a16:creationId xmlns:a16="http://schemas.microsoft.com/office/drawing/2014/main" id="{BFDD9530-3A4B-C218-3837-827907F7787E}"/>
              </a:ext>
            </a:extLst>
          </p:cNvPr>
          <p:cNvPicPr/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620000" y="2233217"/>
            <a:ext cx="10044424" cy="1163341"/>
          </a:xfrm>
          <a:prstGeom prst="rect">
            <a:avLst/>
          </a:prstGeom>
        </p:spPr>
      </p:pic>
      <p:pic>
        <p:nvPicPr>
          <p:cNvPr id="12" name="object 7">
            <a:extLst>
              <a:ext uri="{FF2B5EF4-FFF2-40B4-BE49-F238E27FC236}">
                <a16:creationId xmlns:a16="http://schemas.microsoft.com/office/drawing/2014/main" id="{B29B588E-6900-7A2D-09D1-6BC3D7F97499}"/>
              </a:ext>
            </a:extLst>
          </p:cNvPr>
          <p:cNvPicPr/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620000" y="5845301"/>
            <a:ext cx="10044424" cy="1163341"/>
          </a:xfrm>
          <a:prstGeom prst="rect">
            <a:avLst/>
          </a:prstGeom>
        </p:spPr>
      </p:pic>
      <p:sp>
        <p:nvSpPr>
          <p:cNvPr id="13" name="object 8">
            <a:extLst>
              <a:ext uri="{FF2B5EF4-FFF2-40B4-BE49-F238E27FC236}">
                <a16:creationId xmlns:a16="http://schemas.microsoft.com/office/drawing/2014/main" id="{6146AC3C-873B-69F6-3B95-35EDB6B17DF0}"/>
              </a:ext>
            </a:extLst>
          </p:cNvPr>
          <p:cNvSpPr txBox="1"/>
          <p:nvPr/>
        </p:nvSpPr>
        <p:spPr>
          <a:xfrm>
            <a:off x="8860809" y="6174337"/>
            <a:ext cx="781537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3200" spc="125">
                <a:solidFill>
                  <a:srgbClr val="FAFAFA"/>
                </a:solidFill>
                <a:latin typeface="Arial"/>
                <a:cs typeface="Arial"/>
              </a:rPr>
              <a:t>A</a:t>
            </a:r>
            <a:r>
              <a:rPr sz="3200" spc="125">
                <a:solidFill>
                  <a:srgbClr val="FAFAFA"/>
                </a:solidFill>
                <a:latin typeface="Arial"/>
                <a:cs typeface="Arial"/>
              </a:rPr>
              <a:t>cademic</a:t>
            </a:r>
            <a:r>
              <a:rPr sz="3200" spc="-155">
                <a:solidFill>
                  <a:srgbClr val="FAFAFA"/>
                </a:solidFill>
                <a:latin typeface="Arial"/>
                <a:cs typeface="Arial"/>
              </a:rPr>
              <a:t> </a:t>
            </a:r>
            <a:r>
              <a:rPr sz="3200" spc="110">
                <a:solidFill>
                  <a:srgbClr val="FAFAFA"/>
                </a:solidFill>
                <a:latin typeface="Arial"/>
                <a:cs typeface="Arial"/>
              </a:rPr>
              <a:t>Support/Success</a:t>
            </a:r>
            <a:endParaRPr sz="3200">
              <a:latin typeface="Arial"/>
              <a:cs typeface="Arial"/>
            </a:endParaRPr>
          </a:p>
        </p:txBody>
      </p:sp>
      <p:pic>
        <p:nvPicPr>
          <p:cNvPr id="14" name="object 9">
            <a:extLst>
              <a:ext uri="{FF2B5EF4-FFF2-40B4-BE49-F238E27FC236}">
                <a16:creationId xmlns:a16="http://schemas.microsoft.com/office/drawing/2014/main" id="{8D761D15-D95B-0253-D951-04E3128D883E}"/>
              </a:ext>
            </a:extLst>
          </p:cNvPr>
          <p:cNvPicPr/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620000" y="7651340"/>
            <a:ext cx="10044424" cy="1163341"/>
          </a:xfrm>
          <a:prstGeom prst="rect">
            <a:avLst/>
          </a:prstGeom>
        </p:spPr>
      </p:pic>
      <p:sp>
        <p:nvSpPr>
          <p:cNvPr id="15" name="object 10">
            <a:extLst>
              <a:ext uri="{FF2B5EF4-FFF2-40B4-BE49-F238E27FC236}">
                <a16:creationId xmlns:a16="http://schemas.microsoft.com/office/drawing/2014/main" id="{377C3068-F53F-B101-8B03-B8DA99D5788C}"/>
              </a:ext>
            </a:extLst>
          </p:cNvPr>
          <p:cNvSpPr txBox="1"/>
          <p:nvPr/>
        </p:nvSpPr>
        <p:spPr>
          <a:xfrm>
            <a:off x="8855122" y="7980376"/>
            <a:ext cx="477941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105">
                <a:solidFill>
                  <a:srgbClr val="FAFAFA"/>
                </a:solidFill>
                <a:latin typeface="Arial"/>
                <a:cs typeface="Arial"/>
              </a:rPr>
              <a:t>Engagement</a:t>
            </a:r>
            <a:r>
              <a:rPr sz="3200" spc="-165">
                <a:solidFill>
                  <a:srgbClr val="FAFAFA"/>
                </a:solidFill>
                <a:latin typeface="Arial"/>
                <a:cs typeface="Arial"/>
              </a:rPr>
              <a:t> </a:t>
            </a:r>
            <a:r>
              <a:rPr sz="3200" spc="275">
                <a:solidFill>
                  <a:srgbClr val="FAFAFA"/>
                </a:solidFill>
                <a:latin typeface="Arial"/>
                <a:cs typeface="Arial"/>
              </a:rPr>
              <a:t>&amp;</a:t>
            </a:r>
            <a:r>
              <a:rPr sz="3200" spc="-160">
                <a:solidFill>
                  <a:srgbClr val="FAFAFA"/>
                </a:solidFill>
                <a:latin typeface="Arial"/>
                <a:cs typeface="Arial"/>
              </a:rPr>
              <a:t> </a:t>
            </a:r>
            <a:r>
              <a:rPr sz="3200" spc="40">
                <a:solidFill>
                  <a:srgbClr val="FAFAFA"/>
                </a:solidFill>
                <a:latin typeface="Arial"/>
                <a:cs typeface="Arial"/>
              </a:rPr>
              <a:t>Wellness</a:t>
            </a:r>
            <a:endParaRPr sz="3200">
              <a:latin typeface="Arial"/>
              <a:cs typeface="Arial"/>
            </a:endParaRPr>
          </a:p>
        </p:txBody>
      </p:sp>
      <p:pic>
        <p:nvPicPr>
          <p:cNvPr id="16" name="Picture 4" descr="sidebar_midblue.jpg">
            <a:extLst>
              <a:ext uri="{FF2B5EF4-FFF2-40B4-BE49-F238E27FC236}">
                <a16:creationId xmlns:a16="http://schemas.microsoft.com/office/drawing/2014/main" id="{7593EFC3-750A-2620-C97E-42FEF577F3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612322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9" descr="footer_umu.jpg">
            <a:extLst>
              <a:ext uri="{FF2B5EF4-FFF2-40B4-BE49-F238E27FC236}">
                <a16:creationId xmlns:a16="http://schemas.microsoft.com/office/drawing/2014/main" id="{55356862-6793-9FCA-4033-F2C1454538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9108483"/>
            <a:ext cx="18288001" cy="1190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object 4">
            <a:extLst>
              <a:ext uri="{FF2B5EF4-FFF2-40B4-BE49-F238E27FC236}">
                <a16:creationId xmlns:a16="http://schemas.microsoft.com/office/drawing/2014/main" id="{6DAA1EDD-FF10-024A-B45E-B595E335D0F7}"/>
              </a:ext>
            </a:extLst>
          </p:cNvPr>
          <p:cNvSpPr txBox="1">
            <a:spLocks/>
          </p:cNvSpPr>
          <p:nvPr/>
        </p:nvSpPr>
        <p:spPr>
          <a:xfrm>
            <a:off x="8855122" y="2560474"/>
            <a:ext cx="7597502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 spc="105">
                <a:solidFill>
                  <a:srgbClr val="FAFAFA"/>
                </a:solidFill>
                <a:latin typeface="Arial"/>
                <a:cs typeface="Arial"/>
              </a:rPr>
              <a:t>Multicultural</a:t>
            </a:r>
            <a:r>
              <a:rPr lang="en-US" sz="3200" spc="-165">
                <a:solidFill>
                  <a:srgbClr val="FAFAFA"/>
                </a:solidFill>
                <a:latin typeface="Arial"/>
                <a:cs typeface="Arial"/>
              </a:rPr>
              <a:t> </a:t>
            </a:r>
            <a:r>
              <a:rPr lang="en-US" sz="3200" spc="114">
                <a:solidFill>
                  <a:srgbClr val="FAFAFA"/>
                </a:solidFill>
                <a:latin typeface="Arial"/>
                <a:cs typeface="Arial"/>
              </a:rPr>
              <a:t>Affairs</a:t>
            </a:r>
            <a:r>
              <a:rPr lang="en-US" sz="3200" spc="-160">
                <a:solidFill>
                  <a:srgbClr val="FAFAFA"/>
                </a:solidFill>
                <a:latin typeface="Arial"/>
                <a:cs typeface="Arial"/>
              </a:rPr>
              <a:t> </a:t>
            </a:r>
            <a:r>
              <a:rPr lang="en-US" sz="3200" spc="275">
                <a:solidFill>
                  <a:srgbClr val="FAFAFA"/>
                </a:solidFill>
                <a:latin typeface="Arial"/>
                <a:cs typeface="Arial"/>
              </a:rPr>
              <a:t>&amp;</a:t>
            </a:r>
            <a:r>
              <a:rPr lang="en-US" sz="3200" spc="-160">
                <a:solidFill>
                  <a:srgbClr val="FAFAFA"/>
                </a:solidFill>
                <a:latin typeface="Arial"/>
                <a:cs typeface="Arial"/>
              </a:rPr>
              <a:t> </a:t>
            </a:r>
            <a:r>
              <a:rPr lang="en-US" sz="3200" spc="150">
                <a:solidFill>
                  <a:srgbClr val="FAFAFA"/>
                </a:solidFill>
                <a:latin typeface="Arial"/>
                <a:cs typeface="Arial"/>
              </a:rPr>
              <a:t>Student</a:t>
            </a:r>
            <a:r>
              <a:rPr lang="en-US" sz="3200" spc="-165">
                <a:solidFill>
                  <a:srgbClr val="FAFAFA"/>
                </a:solidFill>
                <a:latin typeface="Arial"/>
                <a:cs typeface="Arial"/>
              </a:rPr>
              <a:t> </a:t>
            </a:r>
            <a:r>
              <a:rPr lang="en-US" sz="3200" spc="135">
                <a:solidFill>
                  <a:srgbClr val="FAFAFA"/>
                </a:solidFill>
                <a:latin typeface="Arial"/>
                <a:cs typeface="Arial"/>
              </a:rPr>
              <a:t>Inclusion</a:t>
            </a:r>
            <a:endParaRPr lang="en-US" sz="3200">
              <a:latin typeface="Arial"/>
              <a:cs typeface="Arial"/>
            </a:endParaRPr>
          </a:p>
        </p:txBody>
      </p:sp>
      <p:sp>
        <p:nvSpPr>
          <p:cNvPr id="19" name="object 4">
            <a:extLst>
              <a:ext uri="{FF2B5EF4-FFF2-40B4-BE49-F238E27FC236}">
                <a16:creationId xmlns:a16="http://schemas.microsoft.com/office/drawing/2014/main" id="{7F7F29D2-77B0-9DF8-9E4B-CDA78F9D3AB5}"/>
              </a:ext>
            </a:extLst>
          </p:cNvPr>
          <p:cNvSpPr txBox="1">
            <a:spLocks/>
          </p:cNvSpPr>
          <p:nvPr/>
        </p:nvSpPr>
        <p:spPr>
          <a:xfrm>
            <a:off x="8839200" y="4207866"/>
            <a:ext cx="7597502" cy="82612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44195">
              <a:lnSpc>
                <a:spcPct val="115199"/>
              </a:lnSpc>
              <a:spcBef>
                <a:spcPts val="5"/>
              </a:spcBef>
            </a:pPr>
            <a:r>
              <a:rPr lang="en-US" sz="2400" spc="145">
                <a:solidFill>
                  <a:srgbClr val="FAFAFA"/>
                </a:solidFill>
                <a:latin typeface="Arial"/>
                <a:cs typeface="Arial"/>
              </a:rPr>
              <a:t>Support</a:t>
            </a:r>
            <a:r>
              <a:rPr lang="en-US" sz="2400" spc="-95">
                <a:solidFill>
                  <a:srgbClr val="FAFAFA"/>
                </a:solidFill>
                <a:latin typeface="Arial"/>
                <a:cs typeface="Arial"/>
              </a:rPr>
              <a:t> </a:t>
            </a:r>
            <a:r>
              <a:rPr lang="en-US" sz="2400">
                <a:solidFill>
                  <a:srgbClr val="FAFAFA"/>
                </a:solidFill>
                <a:latin typeface="Arial"/>
                <a:cs typeface="Arial"/>
              </a:rPr>
              <a:t>Services:</a:t>
            </a:r>
            <a:r>
              <a:rPr lang="en-US" sz="2400" spc="-90">
                <a:solidFill>
                  <a:srgbClr val="FAFAFA"/>
                </a:solidFill>
                <a:latin typeface="Arial"/>
                <a:cs typeface="Arial"/>
              </a:rPr>
              <a:t> </a:t>
            </a:r>
            <a:r>
              <a:rPr lang="en-US" sz="2400" spc="105">
                <a:solidFill>
                  <a:srgbClr val="FAFAFA"/>
                </a:solidFill>
                <a:latin typeface="Arial"/>
                <a:cs typeface="Arial"/>
              </a:rPr>
              <a:t>Food</a:t>
            </a:r>
            <a:r>
              <a:rPr lang="en-US" sz="2400" spc="-90">
                <a:solidFill>
                  <a:srgbClr val="FAFAFA"/>
                </a:solidFill>
                <a:latin typeface="Arial"/>
                <a:cs typeface="Arial"/>
              </a:rPr>
              <a:t> </a:t>
            </a:r>
            <a:r>
              <a:rPr lang="en-US" sz="2400" spc="120">
                <a:solidFill>
                  <a:srgbClr val="FAFAFA"/>
                </a:solidFill>
                <a:latin typeface="Arial"/>
                <a:cs typeface="Arial"/>
              </a:rPr>
              <a:t>Insecurity; </a:t>
            </a:r>
            <a:r>
              <a:rPr lang="en-US" sz="2400" spc="60">
                <a:solidFill>
                  <a:srgbClr val="FAFAFA"/>
                </a:solidFill>
                <a:latin typeface="Arial"/>
                <a:cs typeface="Arial"/>
              </a:rPr>
              <a:t>Disability</a:t>
            </a:r>
            <a:r>
              <a:rPr lang="en-US" sz="2400" spc="-90">
                <a:solidFill>
                  <a:srgbClr val="FAFAFA"/>
                </a:solidFill>
                <a:latin typeface="Arial"/>
                <a:cs typeface="Arial"/>
              </a:rPr>
              <a:t> </a:t>
            </a:r>
            <a:r>
              <a:rPr lang="en-US" sz="2400">
                <a:solidFill>
                  <a:srgbClr val="FAFAFA"/>
                </a:solidFill>
                <a:latin typeface="Arial"/>
                <a:cs typeface="Arial"/>
              </a:rPr>
              <a:t>Services;</a:t>
            </a:r>
            <a:r>
              <a:rPr lang="en-US" sz="2400" spc="-85">
                <a:solidFill>
                  <a:srgbClr val="FAFAFA"/>
                </a:solidFill>
                <a:latin typeface="Arial"/>
                <a:cs typeface="Arial"/>
              </a:rPr>
              <a:t> </a:t>
            </a:r>
            <a:r>
              <a:rPr lang="en-US" sz="2400" spc="114">
                <a:solidFill>
                  <a:srgbClr val="FAFAFA"/>
                </a:solidFill>
                <a:latin typeface="Arial"/>
                <a:cs typeface="Arial"/>
              </a:rPr>
              <a:t>Emergency</a:t>
            </a:r>
            <a:r>
              <a:rPr lang="en-US" sz="2400" spc="-90">
                <a:solidFill>
                  <a:srgbClr val="FAFAFA"/>
                </a:solidFill>
                <a:latin typeface="Arial"/>
                <a:cs typeface="Arial"/>
              </a:rPr>
              <a:t> </a:t>
            </a:r>
            <a:r>
              <a:rPr lang="en-US" sz="2400" spc="60">
                <a:solidFill>
                  <a:srgbClr val="FAFAFA"/>
                </a:solidFill>
                <a:latin typeface="Arial"/>
                <a:cs typeface="Arial"/>
              </a:rPr>
              <a:t>Funds</a:t>
            </a:r>
            <a:endParaRPr lang="en-US"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94349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object 2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73009" y="9320631"/>
            <a:ext cx="104775" cy="104774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973009" y="9777831"/>
            <a:ext cx="104775" cy="104774"/>
          </a:xfrm>
          <a:prstGeom prst="rect">
            <a:avLst/>
          </a:prstGeom>
        </p:spPr>
      </p:pic>
      <p:sp>
        <p:nvSpPr>
          <p:cNvPr id="28" name="object 28"/>
          <p:cNvSpPr txBox="1"/>
          <p:nvPr/>
        </p:nvSpPr>
        <p:spPr>
          <a:xfrm>
            <a:off x="1241553" y="4536391"/>
            <a:ext cx="7783283" cy="39999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59485" marR="1310640" indent="-342900">
              <a:lnSpc>
                <a:spcPct val="1071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sz="2400" spc="165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Speech/Expression/Press</a:t>
            </a:r>
            <a:endParaRPr lang="en-US" sz="2400" spc="165">
              <a:solidFill>
                <a:srgbClr val="1A1A1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9485" marR="1310640" indent="-342900">
              <a:lnSpc>
                <a:spcPct val="1071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sz="2400" spc="-5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</a:t>
            </a:r>
            <a:r>
              <a:rPr sz="2400" spc="8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Discrimination</a:t>
            </a:r>
            <a:endParaRPr lang="en-US" sz="2400" spc="80">
              <a:solidFill>
                <a:srgbClr val="1A1A1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9485" marR="1310640" indent="-342900">
              <a:lnSpc>
                <a:spcPct val="1071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sz="2400" spc="135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Assembly/Protest</a:t>
            </a:r>
            <a:endParaRPr lang="en-US" sz="2400" spc="135">
              <a:solidFill>
                <a:srgbClr val="1A1A1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9485" marR="1310640" indent="-342900">
              <a:lnSpc>
                <a:spcPct val="1071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sz="2400" spc="14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Religious/Po</a:t>
            </a:r>
            <a:r>
              <a:rPr sz="2400" spc="140">
                <a:latin typeface="Arial" panose="020B0604020202020204" pitchFamily="34" charset="0"/>
                <a:cs typeface="Arial" panose="020B0604020202020204" pitchFamily="34" charset="0"/>
              </a:rPr>
              <a:t>litical</a:t>
            </a:r>
            <a:r>
              <a:rPr lang="en-US" sz="2400" spc="14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125">
                <a:latin typeface="Arial" panose="020B0604020202020204" pitchFamily="34" charset="0"/>
                <a:cs typeface="Arial" panose="020B0604020202020204" pitchFamily="34" charset="0"/>
              </a:rPr>
              <a:t>Association</a:t>
            </a:r>
            <a:endParaRPr lang="en-US" sz="2400" spc="125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9485" marR="1310640" indent="-342900">
              <a:lnSpc>
                <a:spcPct val="1071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sz="2400" spc="150">
                <a:latin typeface="Arial" panose="020B0604020202020204" pitchFamily="34" charset="0"/>
                <a:cs typeface="Arial" panose="020B0604020202020204" pitchFamily="34" charset="0"/>
              </a:rPr>
              <a:t>Privacy/Search/Seizure</a:t>
            </a:r>
            <a:endParaRPr lang="en-US" sz="2400" spc="1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9485" marR="1310640" indent="-342900">
              <a:lnSpc>
                <a:spcPct val="1071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sz="2400" spc="165">
                <a:latin typeface="Arial" panose="020B0604020202020204" pitchFamily="34" charset="0"/>
                <a:cs typeface="Arial" panose="020B0604020202020204" pitchFamily="34" charset="0"/>
              </a:rPr>
              <a:t>Academic</a:t>
            </a:r>
            <a:r>
              <a:rPr sz="2400" spc="-8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135">
                <a:latin typeface="Arial" panose="020B0604020202020204" pitchFamily="34" charset="0"/>
                <a:cs typeface="Arial" panose="020B0604020202020204" pitchFamily="34" charset="0"/>
              </a:rPr>
              <a:t>Pursuits</a:t>
            </a:r>
            <a:endParaRPr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9485" marR="2089785" indent="-342900">
              <a:lnSpc>
                <a:spcPct val="107100"/>
              </a:lnSpc>
              <a:buFont typeface="Arial" panose="020B0604020202020204" pitchFamily="34" charset="0"/>
              <a:buChar char="•"/>
            </a:pPr>
            <a:r>
              <a:rPr sz="2400">
                <a:latin typeface="Arial" panose="020B0604020202020204" pitchFamily="34" charset="0"/>
                <a:cs typeface="Arial" panose="020B0604020202020204" pitchFamily="34" charset="0"/>
              </a:rPr>
              <a:t>Quality</a:t>
            </a:r>
            <a:r>
              <a:rPr sz="2400" spc="15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80">
                <a:latin typeface="Arial" panose="020B0604020202020204" pitchFamily="34" charset="0"/>
                <a:cs typeface="Arial" panose="020B0604020202020204" pitchFamily="34" charset="0"/>
              </a:rPr>
              <a:t>Environment</a:t>
            </a:r>
            <a:endParaRPr lang="en-US" sz="2400" spc="8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9485" marR="2089785" indent="-342900">
              <a:lnSpc>
                <a:spcPct val="107100"/>
              </a:lnSpc>
              <a:buFont typeface="Arial" panose="020B0604020202020204" pitchFamily="34" charset="0"/>
              <a:buChar char="•"/>
            </a:pPr>
            <a:r>
              <a:rPr sz="2400" spc="100">
                <a:latin typeface="Arial" panose="020B0604020202020204" pitchFamily="34" charset="0"/>
                <a:cs typeface="Arial" panose="020B0604020202020204" pitchFamily="34" charset="0"/>
              </a:rPr>
              <a:t>Governance/Participation</a:t>
            </a:r>
            <a:endParaRPr lang="en-US" sz="2400" spc="1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9485" marR="2089785" indent="-342900">
              <a:lnSpc>
                <a:spcPct val="107100"/>
              </a:lnSpc>
              <a:buFont typeface="Arial" panose="020B0604020202020204" pitchFamily="34" charset="0"/>
              <a:buChar char="•"/>
            </a:pPr>
            <a:r>
              <a:rPr lang="en-US" sz="2400" spc="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ue</a:t>
            </a:r>
            <a:r>
              <a:rPr sz="2400" spc="-95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17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 </a:t>
            </a:r>
            <a:endParaRPr lang="en-US" sz="2400" spc="17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9485" marR="2089785" indent="-342900">
              <a:lnSpc>
                <a:spcPct val="107100"/>
              </a:lnSpc>
              <a:buFont typeface="Arial" panose="020B0604020202020204" pitchFamily="34" charset="0"/>
              <a:buChar char="•"/>
            </a:pPr>
            <a:r>
              <a:rPr sz="2400" spc="70">
                <a:latin typeface="Arial" panose="020B0604020202020204" pitchFamily="34" charset="0"/>
                <a:cs typeface="Arial" panose="020B0604020202020204" pitchFamily="34" charset="0"/>
              </a:rPr>
              <a:t>Confidentialit</a:t>
            </a:r>
            <a:r>
              <a:rPr lang="en-US" sz="2400" spc="7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759909" y="893121"/>
            <a:ext cx="7867411" cy="20762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l">
              <a:lnSpc>
                <a:spcPct val="115199"/>
              </a:lnSpc>
              <a:spcBef>
                <a:spcPts val="100"/>
              </a:spcBef>
            </a:pPr>
            <a:r>
              <a:rPr sz="4000" b="1">
                <a:solidFill>
                  <a:srgbClr val="0070C0"/>
                </a:solidFill>
                <a:latin typeface="Arial"/>
                <a:cs typeface="Arial"/>
              </a:rPr>
              <a:t>Rights &amp;</a:t>
            </a:r>
            <a:r>
              <a:rPr sz="4000" b="1" spc="5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4000" b="1" spc="-10">
                <a:solidFill>
                  <a:srgbClr val="0070C0"/>
                </a:solidFill>
                <a:latin typeface="Arial"/>
                <a:cs typeface="Arial"/>
              </a:rPr>
              <a:t>Responsibilities: </a:t>
            </a:r>
            <a:r>
              <a:rPr sz="4000" b="1" i="1">
                <a:solidFill>
                  <a:srgbClr val="0070C0"/>
                </a:solidFill>
                <a:latin typeface="Arial"/>
                <a:cs typeface="Arial"/>
              </a:rPr>
              <a:t>Balancing</a:t>
            </a:r>
            <a:r>
              <a:rPr sz="4000" b="1" i="1" spc="1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4000" b="1" i="1" spc="95">
                <a:solidFill>
                  <a:srgbClr val="0070C0"/>
                </a:solidFill>
                <a:latin typeface="Arial"/>
                <a:cs typeface="Arial"/>
              </a:rPr>
              <a:t>Individual</a:t>
            </a:r>
            <a:r>
              <a:rPr sz="4000" b="1" i="1" spc="1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4000" b="1" i="1">
                <a:solidFill>
                  <a:srgbClr val="0070C0"/>
                </a:solidFill>
                <a:latin typeface="Arial"/>
                <a:cs typeface="Arial"/>
              </a:rPr>
              <a:t>&amp;</a:t>
            </a:r>
            <a:r>
              <a:rPr sz="4000" b="1" i="1" spc="1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4000" b="1" i="1" spc="95">
                <a:solidFill>
                  <a:srgbClr val="0070C0"/>
                </a:solidFill>
                <a:latin typeface="Arial"/>
                <a:cs typeface="Arial"/>
              </a:rPr>
              <a:t>Community </a:t>
            </a:r>
            <a:r>
              <a:rPr sz="4000" b="1" i="1" spc="75">
                <a:solidFill>
                  <a:srgbClr val="0070C0"/>
                </a:solidFill>
                <a:latin typeface="Arial"/>
                <a:cs typeface="Arial"/>
              </a:rPr>
              <a:t>Needs</a:t>
            </a:r>
            <a:endParaRPr sz="4000" i="1">
              <a:solidFill>
                <a:srgbClr val="0070C0"/>
              </a:solidFill>
              <a:latin typeface="Arial"/>
              <a:cs typeface="Arial"/>
            </a:endParaRPr>
          </a:p>
        </p:txBody>
      </p:sp>
      <p:pic>
        <p:nvPicPr>
          <p:cNvPr id="31" name="Picture 4" descr="sidebar_midblue.jpg">
            <a:extLst>
              <a:ext uri="{FF2B5EF4-FFF2-40B4-BE49-F238E27FC236}">
                <a16:creationId xmlns:a16="http://schemas.microsoft.com/office/drawing/2014/main" id="{8AC2D788-AAC7-09CE-42B2-D039647109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612322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9" descr="footer_umu.jpg">
            <a:extLst>
              <a:ext uri="{FF2B5EF4-FFF2-40B4-BE49-F238E27FC236}">
                <a16:creationId xmlns:a16="http://schemas.microsoft.com/office/drawing/2014/main" id="{DB876D89-6DA9-F829-58DD-AF6D1E9E8E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9108483"/>
            <a:ext cx="18288001" cy="1190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object 28">
            <a:extLst>
              <a:ext uri="{FF2B5EF4-FFF2-40B4-BE49-F238E27FC236}">
                <a16:creationId xmlns:a16="http://schemas.microsoft.com/office/drawing/2014/main" id="{56916452-B5B1-5FE6-5CF2-D0A6B85E530A}"/>
              </a:ext>
            </a:extLst>
          </p:cNvPr>
          <p:cNvSpPr txBox="1"/>
          <p:nvPr/>
        </p:nvSpPr>
        <p:spPr>
          <a:xfrm>
            <a:off x="7939844" y="4633432"/>
            <a:ext cx="6754495" cy="35148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59485" indent="-342900">
              <a:lnSpc>
                <a:spcPct val="100000"/>
              </a:lnSpc>
              <a:spcBef>
                <a:spcPts val="240"/>
              </a:spcBef>
              <a:buFont typeface="Arial" panose="020B0604020202020204" pitchFamily="34" charset="0"/>
              <a:buChar char="•"/>
            </a:pPr>
            <a:r>
              <a:rPr sz="2400" spc="165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Academic</a:t>
            </a:r>
            <a:r>
              <a:rPr sz="2400" spc="-8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85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Honesty</a:t>
            </a:r>
            <a:endParaRPr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9485" marR="225425" indent="-342900">
              <a:lnSpc>
                <a:spcPct val="107100"/>
              </a:lnSpc>
              <a:buFont typeface="Arial" panose="020B0604020202020204" pitchFamily="34" charset="0"/>
              <a:buChar char="•"/>
            </a:pPr>
            <a:r>
              <a:rPr sz="2400" spc="-125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r>
              <a:rPr sz="2400" spc="-85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-5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sz="2400" spc="-11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85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Harm</a:t>
            </a:r>
            <a:r>
              <a:rPr sz="2400" spc="-95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(or</a:t>
            </a:r>
            <a:r>
              <a:rPr sz="2400" spc="-10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55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threat</a:t>
            </a:r>
            <a:r>
              <a:rPr sz="2400" spc="-95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15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400" spc="-95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10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harm)</a:t>
            </a:r>
            <a:endParaRPr lang="en-US" sz="2400" spc="100">
              <a:solidFill>
                <a:srgbClr val="1A1A1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9485" marR="225425" indent="-342900">
              <a:lnSpc>
                <a:spcPct val="107100"/>
              </a:lnSpc>
              <a:buFont typeface="Arial" panose="020B0604020202020204" pitchFamily="34" charset="0"/>
              <a:buChar char="•"/>
            </a:pPr>
            <a:r>
              <a:rPr sz="2400" spc="14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Respect</a:t>
            </a:r>
            <a:r>
              <a:rPr sz="2400" spc="-65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175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Campus</a:t>
            </a:r>
            <a:r>
              <a:rPr sz="2400" spc="-65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114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Activities/Events</a:t>
            </a:r>
            <a:endParaRPr lang="en-US" sz="2400" spc="114">
              <a:solidFill>
                <a:srgbClr val="1A1A1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9485" marR="225425" indent="-342900">
              <a:lnSpc>
                <a:spcPct val="107100"/>
              </a:lnSpc>
              <a:buFont typeface="Arial" panose="020B0604020202020204" pitchFamily="34" charset="0"/>
              <a:buChar char="•"/>
            </a:pPr>
            <a:r>
              <a:rPr sz="2400" spc="14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Respect</a:t>
            </a:r>
            <a:r>
              <a:rPr sz="2400" spc="-75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175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Campus</a:t>
            </a:r>
            <a:r>
              <a:rPr sz="2400" spc="-7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sz="2400" spc="-7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145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Personal</a:t>
            </a:r>
            <a:r>
              <a:rPr sz="2400" spc="-75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35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Property</a:t>
            </a:r>
            <a:endParaRPr lang="en-US" sz="2400" spc="35">
              <a:solidFill>
                <a:srgbClr val="1A1A1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9485" marR="225425" indent="-342900">
              <a:lnSpc>
                <a:spcPct val="107100"/>
              </a:lnSpc>
              <a:buFont typeface="Arial" panose="020B0604020202020204" pitchFamily="34" charset="0"/>
              <a:buChar char="•"/>
            </a:pPr>
            <a:r>
              <a:rPr sz="2400" spc="95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Honesty</a:t>
            </a:r>
            <a:r>
              <a:rPr sz="2400" spc="-95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sz="2400" spc="-9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55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Integrity</a:t>
            </a:r>
            <a:endParaRPr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9485" marR="5080" indent="-342900">
              <a:lnSpc>
                <a:spcPct val="107100"/>
              </a:lnSpc>
              <a:buFont typeface="Arial" panose="020B0604020202020204" pitchFamily="34" charset="0"/>
              <a:buChar char="•"/>
            </a:pPr>
            <a:r>
              <a:rPr sz="240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Civil</a:t>
            </a:r>
            <a:r>
              <a:rPr sz="2400" spc="-45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sz="2400" spc="-45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145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Respectful</a:t>
            </a:r>
            <a:r>
              <a:rPr sz="2400" spc="-45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85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Behavior</a:t>
            </a:r>
            <a:endParaRPr lang="en-US" sz="2400" spc="85">
              <a:solidFill>
                <a:srgbClr val="1A1A1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9485" marR="5080" indent="-342900">
              <a:lnSpc>
                <a:spcPct val="107100"/>
              </a:lnSpc>
              <a:buFont typeface="Arial" panose="020B0604020202020204" pitchFamily="34" charset="0"/>
              <a:buChar char="•"/>
            </a:pPr>
            <a:r>
              <a:rPr sz="2400" spc="12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Compliance</a:t>
            </a:r>
            <a:r>
              <a:rPr sz="2400" spc="-75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6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sz="2400" spc="-7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155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Laws,</a:t>
            </a:r>
            <a:r>
              <a:rPr sz="2400" spc="-75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155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Policies</a:t>
            </a:r>
            <a:r>
              <a:rPr sz="2400" spc="-7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sz="2400" spc="-75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22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Staff</a:t>
            </a:r>
            <a:endParaRPr lang="en-US" sz="2400" spc="220">
              <a:solidFill>
                <a:srgbClr val="1A1A1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9485" marR="5080" indent="-342900">
              <a:lnSpc>
                <a:spcPct val="107100"/>
              </a:lnSpc>
              <a:buFont typeface="Arial" panose="020B0604020202020204" pitchFamily="34" charset="0"/>
              <a:buChar char="•"/>
            </a:pPr>
            <a:r>
              <a:rPr sz="2400" spc="16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Assurance</a:t>
            </a:r>
            <a:r>
              <a:rPr sz="2400" spc="-8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15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400" spc="-75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31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2400" spc="-75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265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</a:t>
            </a:r>
            <a:r>
              <a:rPr sz="2400" spc="-75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8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Environment</a:t>
            </a:r>
            <a:endParaRPr lang="en-US" sz="2400" spc="80">
              <a:solidFill>
                <a:srgbClr val="1A1A1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9485" marR="5080" indent="-342900">
              <a:lnSpc>
                <a:spcPct val="107100"/>
              </a:lnSpc>
              <a:buFont typeface="Arial" panose="020B0604020202020204" pitchFamily="34" charset="0"/>
              <a:buChar char="•"/>
            </a:pPr>
            <a:r>
              <a:rPr sz="2400" spc="16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Professionalism</a:t>
            </a:r>
            <a:endParaRPr sz="2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object 30">
            <a:extLst>
              <a:ext uri="{FF2B5EF4-FFF2-40B4-BE49-F238E27FC236}">
                <a16:creationId xmlns:a16="http://schemas.microsoft.com/office/drawing/2014/main" id="{EDF867A9-7127-1C53-517B-ED36E7A76A7A}"/>
              </a:ext>
            </a:extLst>
          </p:cNvPr>
          <p:cNvSpPr txBox="1"/>
          <p:nvPr/>
        </p:nvSpPr>
        <p:spPr>
          <a:xfrm>
            <a:off x="1835475" y="4076700"/>
            <a:ext cx="7011034" cy="4662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l">
              <a:lnSpc>
                <a:spcPct val="115199"/>
              </a:lnSpc>
              <a:spcBef>
                <a:spcPts val="100"/>
              </a:spcBef>
            </a:pPr>
            <a:r>
              <a:rPr lang="en-US" sz="2800" b="1">
                <a:solidFill>
                  <a:srgbClr val="0070C0"/>
                </a:solidFill>
                <a:latin typeface="Arial"/>
                <a:cs typeface="Arial"/>
              </a:rPr>
              <a:t>RIGHTS</a:t>
            </a:r>
            <a:endParaRPr sz="280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35" name="object 30">
            <a:extLst>
              <a:ext uri="{FF2B5EF4-FFF2-40B4-BE49-F238E27FC236}">
                <a16:creationId xmlns:a16="http://schemas.microsoft.com/office/drawing/2014/main" id="{185957C4-FF35-A68B-6374-BC47777FC32E}"/>
              </a:ext>
            </a:extLst>
          </p:cNvPr>
          <p:cNvSpPr txBox="1"/>
          <p:nvPr/>
        </p:nvSpPr>
        <p:spPr>
          <a:xfrm>
            <a:off x="8533766" y="4076700"/>
            <a:ext cx="7011034" cy="4662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l">
              <a:lnSpc>
                <a:spcPct val="115199"/>
              </a:lnSpc>
              <a:spcBef>
                <a:spcPts val="100"/>
              </a:spcBef>
            </a:pPr>
            <a:r>
              <a:rPr lang="en-US" sz="2800" b="1">
                <a:solidFill>
                  <a:srgbClr val="0070C0"/>
                </a:solidFill>
                <a:latin typeface="Arial"/>
                <a:cs typeface="Arial"/>
              </a:rPr>
              <a:t>RESPONSIBILITIES</a:t>
            </a:r>
            <a:endParaRPr sz="2800">
              <a:solidFill>
                <a:srgbClr val="0070C0"/>
              </a:solidFill>
              <a:latin typeface="Arial"/>
              <a:cs typeface="Arial"/>
            </a:endParaRPr>
          </a:p>
        </p:txBody>
      </p:sp>
      <p:pic>
        <p:nvPicPr>
          <p:cNvPr id="39" name="Picture 38" descr="A stone balancing on a wooden post&#10;&#10;Description automatically generated">
            <a:extLst>
              <a:ext uri="{FF2B5EF4-FFF2-40B4-BE49-F238E27FC236}">
                <a16:creationId xmlns:a16="http://schemas.microsoft.com/office/drawing/2014/main" id="{7CD9CB66-9F3A-1EEB-6EB0-17BBE860D8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9" b="17455"/>
          <a:stretch/>
        </p:blipFill>
        <p:spPr>
          <a:xfrm>
            <a:off x="10363200" y="222796"/>
            <a:ext cx="7437501" cy="3276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aphic 29" descr="An assortment of differently patterned circles">
            <a:extLst>
              <a:ext uri="{FF2B5EF4-FFF2-40B4-BE49-F238E27FC236}">
                <a16:creationId xmlns:a16="http://schemas.microsoft.com/office/drawing/2014/main" id="{FB32E271-7458-C8B2-E2C0-984E09BA703C}"/>
              </a:ext>
            </a:extLst>
          </p:cNvPr>
          <p:cNvGrpSpPr/>
          <p:nvPr/>
        </p:nvGrpSpPr>
        <p:grpSpPr>
          <a:xfrm>
            <a:off x="9015895" y="2995184"/>
            <a:ext cx="2808456" cy="2808456"/>
            <a:chOff x="9015895" y="2995184"/>
            <a:chExt cx="2808456" cy="2808456"/>
          </a:xfrm>
          <a:solidFill>
            <a:srgbClr val="D2D2D2"/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3B7B6C4-3297-25EA-42F1-0AE3DE32B786}"/>
                </a:ext>
              </a:extLst>
            </p:cNvPr>
            <p:cNvSpPr/>
            <p:nvPr/>
          </p:nvSpPr>
          <p:spPr>
            <a:xfrm>
              <a:off x="11091871" y="5071153"/>
              <a:ext cx="562596" cy="562596"/>
            </a:xfrm>
            <a:custGeom>
              <a:avLst/>
              <a:gdLst>
                <a:gd name="connsiteX0" fmla="*/ 112491 w 562596"/>
                <a:gd name="connsiteY0" fmla="*/ 494246 h 562596"/>
                <a:gd name="connsiteX1" fmla="*/ 494246 w 562596"/>
                <a:gd name="connsiteY1" fmla="*/ 112491 h 562596"/>
                <a:gd name="connsiteX2" fmla="*/ 562596 w 562596"/>
                <a:gd name="connsiteY2" fmla="*/ 0 h 562596"/>
                <a:gd name="connsiteX3" fmla="*/ 0 w 562596"/>
                <a:gd name="connsiteY3" fmla="*/ 562596 h 562596"/>
                <a:gd name="connsiteX4" fmla="*/ 112491 w 562596"/>
                <a:gd name="connsiteY4" fmla="*/ 494246 h 562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2596" h="562596">
                  <a:moveTo>
                    <a:pt x="112491" y="494246"/>
                  </a:moveTo>
                  <a:lnTo>
                    <a:pt x="494246" y="112491"/>
                  </a:lnTo>
                  <a:cubicBezTo>
                    <a:pt x="518947" y="75850"/>
                    <a:pt x="541728" y="38311"/>
                    <a:pt x="562596" y="0"/>
                  </a:cubicBezTo>
                  <a:lnTo>
                    <a:pt x="0" y="562596"/>
                  </a:lnTo>
                  <a:cubicBezTo>
                    <a:pt x="38311" y="541728"/>
                    <a:pt x="75850" y="518947"/>
                    <a:pt x="112491" y="494246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C8AA756D-E09C-3B35-E1DB-B47BC01132D2}"/>
                </a:ext>
              </a:extLst>
            </p:cNvPr>
            <p:cNvSpPr/>
            <p:nvPr/>
          </p:nvSpPr>
          <p:spPr>
            <a:xfrm>
              <a:off x="10837185" y="4816467"/>
              <a:ext cx="924809" cy="924809"/>
            </a:xfrm>
            <a:custGeom>
              <a:avLst/>
              <a:gdLst>
                <a:gd name="connsiteX0" fmla="*/ 66633 w 924809"/>
                <a:gd name="connsiteY0" fmla="*/ 902318 h 924809"/>
                <a:gd name="connsiteX1" fmla="*/ 902318 w 924809"/>
                <a:gd name="connsiteY1" fmla="*/ 66633 h 924809"/>
                <a:gd name="connsiteX2" fmla="*/ 924810 w 924809"/>
                <a:gd name="connsiteY2" fmla="*/ 0 h 924809"/>
                <a:gd name="connsiteX3" fmla="*/ 0 w 924809"/>
                <a:gd name="connsiteY3" fmla="*/ 924810 h 924809"/>
                <a:gd name="connsiteX4" fmla="*/ 66633 w 924809"/>
                <a:gd name="connsiteY4" fmla="*/ 902318 h 924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809" h="924809">
                  <a:moveTo>
                    <a:pt x="66633" y="902318"/>
                  </a:moveTo>
                  <a:lnTo>
                    <a:pt x="902318" y="66633"/>
                  </a:lnTo>
                  <a:cubicBezTo>
                    <a:pt x="910388" y="44578"/>
                    <a:pt x="917880" y="22359"/>
                    <a:pt x="924810" y="0"/>
                  </a:cubicBezTo>
                  <a:lnTo>
                    <a:pt x="0" y="924810"/>
                  </a:lnTo>
                  <a:cubicBezTo>
                    <a:pt x="22359" y="917880"/>
                    <a:pt x="44578" y="910388"/>
                    <a:pt x="66633" y="902318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6D228B2-DD43-D6C5-C67E-1032F7372B2D}"/>
                </a:ext>
              </a:extLst>
            </p:cNvPr>
            <p:cNvSpPr/>
            <p:nvPr/>
          </p:nvSpPr>
          <p:spPr>
            <a:xfrm>
              <a:off x="10645004" y="4624294"/>
              <a:ext cx="1162006" cy="1161998"/>
            </a:xfrm>
            <a:custGeom>
              <a:avLst/>
              <a:gdLst>
                <a:gd name="connsiteX0" fmla="*/ 53912 w 1162006"/>
                <a:gd name="connsiteY0" fmla="*/ 1152235 h 1161998"/>
                <a:gd name="connsiteX1" fmla="*/ 1152235 w 1162006"/>
                <a:gd name="connsiteY1" fmla="*/ 53912 h 1161998"/>
                <a:gd name="connsiteX2" fmla="*/ 1162006 w 1162006"/>
                <a:gd name="connsiteY2" fmla="*/ 0 h 1161998"/>
                <a:gd name="connsiteX3" fmla="*/ 0 w 1162006"/>
                <a:gd name="connsiteY3" fmla="*/ 1161998 h 1161998"/>
                <a:gd name="connsiteX4" fmla="*/ 53912 w 1162006"/>
                <a:gd name="connsiteY4" fmla="*/ 1152235 h 1161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2006" h="1161998">
                  <a:moveTo>
                    <a:pt x="53912" y="1152235"/>
                  </a:moveTo>
                  <a:lnTo>
                    <a:pt x="1152235" y="53912"/>
                  </a:lnTo>
                  <a:cubicBezTo>
                    <a:pt x="1155841" y="35993"/>
                    <a:pt x="1159103" y="18020"/>
                    <a:pt x="1162006" y="0"/>
                  </a:cubicBezTo>
                  <a:lnTo>
                    <a:pt x="0" y="1161998"/>
                  </a:lnTo>
                  <a:cubicBezTo>
                    <a:pt x="18020" y="1159095"/>
                    <a:pt x="35993" y="1155841"/>
                    <a:pt x="53912" y="1152235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306B6C61-2528-A230-A07A-E00F456D2281}"/>
                </a:ext>
              </a:extLst>
            </p:cNvPr>
            <p:cNvSpPr/>
            <p:nvPr/>
          </p:nvSpPr>
          <p:spPr>
            <a:xfrm>
              <a:off x="10481137" y="4460427"/>
              <a:ext cx="1342574" cy="1342566"/>
            </a:xfrm>
            <a:custGeom>
              <a:avLst/>
              <a:gdLst>
                <a:gd name="connsiteX0" fmla="*/ 46951 w 1342574"/>
                <a:gd name="connsiteY0" fmla="*/ 1339757 h 1342566"/>
                <a:gd name="connsiteX1" fmla="*/ 1339765 w 1342574"/>
                <a:gd name="connsiteY1" fmla="*/ 46951 h 1342566"/>
                <a:gd name="connsiteX2" fmla="*/ 1342575 w 1342574"/>
                <a:gd name="connsiteY2" fmla="*/ 0 h 1342566"/>
                <a:gd name="connsiteX3" fmla="*/ 0 w 1342574"/>
                <a:gd name="connsiteY3" fmla="*/ 1342566 h 1342566"/>
                <a:gd name="connsiteX4" fmla="*/ 46951 w 1342574"/>
                <a:gd name="connsiteY4" fmla="*/ 1339757 h 1342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2574" h="1342566">
                  <a:moveTo>
                    <a:pt x="46951" y="1339757"/>
                  </a:moveTo>
                  <a:lnTo>
                    <a:pt x="1339765" y="46951"/>
                  </a:lnTo>
                  <a:cubicBezTo>
                    <a:pt x="1340959" y="31311"/>
                    <a:pt x="1341896" y="15663"/>
                    <a:pt x="1342575" y="0"/>
                  </a:cubicBezTo>
                  <a:lnTo>
                    <a:pt x="0" y="1342566"/>
                  </a:lnTo>
                  <a:cubicBezTo>
                    <a:pt x="15663" y="1341895"/>
                    <a:pt x="31319" y="1340951"/>
                    <a:pt x="46951" y="1339757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02A38E9-B6B1-B692-5564-937C1CAAEF73}"/>
                </a:ext>
              </a:extLst>
            </p:cNvPr>
            <p:cNvSpPr/>
            <p:nvPr/>
          </p:nvSpPr>
          <p:spPr>
            <a:xfrm>
              <a:off x="10335275" y="4314549"/>
              <a:ext cx="1489076" cy="1489092"/>
            </a:xfrm>
            <a:custGeom>
              <a:avLst/>
              <a:gdLst>
                <a:gd name="connsiteX0" fmla="*/ 42206 w 1489076"/>
                <a:gd name="connsiteY0" fmla="*/ 1489092 h 1489092"/>
                <a:gd name="connsiteX1" fmla="*/ 1489077 w 1489076"/>
                <a:gd name="connsiteY1" fmla="*/ 42213 h 1489092"/>
                <a:gd name="connsiteX2" fmla="*/ 1487141 w 1489076"/>
                <a:gd name="connsiteY2" fmla="*/ 0 h 1489092"/>
                <a:gd name="connsiteX3" fmla="*/ 0 w 1489076"/>
                <a:gd name="connsiteY3" fmla="*/ 1487157 h 1489092"/>
                <a:gd name="connsiteX4" fmla="*/ 42206 w 1489076"/>
                <a:gd name="connsiteY4" fmla="*/ 1489092 h 1489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9076" h="1489092">
                  <a:moveTo>
                    <a:pt x="42206" y="1489092"/>
                  </a:moveTo>
                  <a:lnTo>
                    <a:pt x="1489077" y="42213"/>
                  </a:lnTo>
                  <a:cubicBezTo>
                    <a:pt x="1488648" y="28134"/>
                    <a:pt x="1487992" y="14063"/>
                    <a:pt x="1487141" y="0"/>
                  </a:cubicBezTo>
                  <a:lnTo>
                    <a:pt x="0" y="1487157"/>
                  </a:lnTo>
                  <a:cubicBezTo>
                    <a:pt x="14056" y="1488000"/>
                    <a:pt x="28127" y="1488663"/>
                    <a:pt x="42206" y="1489092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1AF3AE61-04B8-3704-4915-3AA725972B5A}"/>
                </a:ext>
              </a:extLst>
            </p:cNvPr>
            <p:cNvSpPr/>
            <p:nvPr/>
          </p:nvSpPr>
          <p:spPr>
            <a:xfrm>
              <a:off x="10202453" y="4181735"/>
              <a:ext cx="1611127" cy="1611127"/>
            </a:xfrm>
            <a:custGeom>
              <a:avLst/>
              <a:gdLst>
                <a:gd name="connsiteX0" fmla="*/ 38639 w 1611127"/>
                <a:gd name="connsiteY0" fmla="*/ 1611128 h 1611127"/>
                <a:gd name="connsiteX1" fmla="*/ 1611128 w 1611127"/>
                <a:gd name="connsiteY1" fmla="*/ 38647 h 1611127"/>
                <a:gd name="connsiteX2" fmla="*/ 1605626 w 1611127"/>
                <a:gd name="connsiteY2" fmla="*/ 0 h 1611127"/>
                <a:gd name="connsiteX3" fmla="*/ 0 w 1611127"/>
                <a:gd name="connsiteY3" fmla="*/ 1605634 h 1611127"/>
                <a:gd name="connsiteX4" fmla="*/ 38639 w 1611127"/>
                <a:gd name="connsiteY4" fmla="*/ 1611128 h 1611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1127" h="1611127">
                  <a:moveTo>
                    <a:pt x="38639" y="1611128"/>
                  </a:moveTo>
                  <a:lnTo>
                    <a:pt x="1611128" y="38647"/>
                  </a:lnTo>
                  <a:cubicBezTo>
                    <a:pt x="1609481" y="25746"/>
                    <a:pt x="1607640" y="12862"/>
                    <a:pt x="1605626" y="0"/>
                  </a:cubicBezTo>
                  <a:lnTo>
                    <a:pt x="0" y="1605634"/>
                  </a:lnTo>
                  <a:cubicBezTo>
                    <a:pt x="12862" y="1607640"/>
                    <a:pt x="25739" y="1609481"/>
                    <a:pt x="38639" y="1611128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745DB2D-E1DB-633D-764B-642F5A2FF9B3}"/>
                </a:ext>
              </a:extLst>
            </p:cNvPr>
            <p:cNvSpPr/>
            <p:nvPr/>
          </p:nvSpPr>
          <p:spPr>
            <a:xfrm>
              <a:off x="10079980" y="4059270"/>
              <a:ext cx="1711827" cy="1711819"/>
            </a:xfrm>
            <a:custGeom>
              <a:avLst/>
              <a:gdLst>
                <a:gd name="connsiteX0" fmla="*/ 35728 w 1711827"/>
                <a:gd name="connsiteY0" fmla="*/ 1711819 h 1711819"/>
                <a:gd name="connsiteX1" fmla="*/ 1711827 w 1711827"/>
                <a:gd name="connsiteY1" fmla="*/ 35728 h 1711819"/>
                <a:gd name="connsiteX2" fmla="*/ 1703414 w 1711827"/>
                <a:gd name="connsiteY2" fmla="*/ 0 h 1711819"/>
                <a:gd name="connsiteX3" fmla="*/ 0 w 1711827"/>
                <a:gd name="connsiteY3" fmla="*/ 1703406 h 1711819"/>
                <a:gd name="connsiteX4" fmla="*/ 35728 w 1711827"/>
                <a:gd name="connsiteY4" fmla="*/ 1711819 h 1711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1827" h="1711819">
                  <a:moveTo>
                    <a:pt x="35728" y="1711819"/>
                  </a:moveTo>
                  <a:lnTo>
                    <a:pt x="1711827" y="35728"/>
                  </a:lnTo>
                  <a:cubicBezTo>
                    <a:pt x="1709189" y="23788"/>
                    <a:pt x="1706364" y="11878"/>
                    <a:pt x="1703414" y="0"/>
                  </a:cubicBezTo>
                  <a:lnTo>
                    <a:pt x="0" y="1703406"/>
                  </a:lnTo>
                  <a:cubicBezTo>
                    <a:pt x="11878" y="1706356"/>
                    <a:pt x="23787" y="1709182"/>
                    <a:pt x="35728" y="1711819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1DA6D059-2FC8-13E8-C9B4-A7B485F3F630}"/>
                </a:ext>
              </a:extLst>
            </p:cNvPr>
            <p:cNvSpPr/>
            <p:nvPr/>
          </p:nvSpPr>
          <p:spPr>
            <a:xfrm>
              <a:off x="9966287" y="3945569"/>
              <a:ext cx="1794505" cy="1794505"/>
            </a:xfrm>
            <a:custGeom>
              <a:avLst/>
              <a:gdLst>
                <a:gd name="connsiteX0" fmla="*/ 33277 w 1794505"/>
                <a:gd name="connsiteY0" fmla="*/ 1794506 h 1794505"/>
                <a:gd name="connsiteX1" fmla="*/ 1794506 w 1794505"/>
                <a:gd name="connsiteY1" fmla="*/ 33277 h 1794505"/>
                <a:gd name="connsiteX2" fmla="*/ 1783634 w 1794505"/>
                <a:gd name="connsiteY2" fmla="*/ 0 h 1794505"/>
                <a:gd name="connsiteX3" fmla="*/ 0 w 1794505"/>
                <a:gd name="connsiteY3" fmla="*/ 1783642 h 1794505"/>
                <a:gd name="connsiteX4" fmla="*/ 33277 w 1794505"/>
                <a:gd name="connsiteY4" fmla="*/ 1794506 h 1794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4505" h="1794505">
                  <a:moveTo>
                    <a:pt x="33277" y="1794506"/>
                  </a:moveTo>
                  <a:lnTo>
                    <a:pt x="1794506" y="33277"/>
                  </a:lnTo>
                  <a:cubicBezTo>
                    <a:pt x="1791025" y="22149"/>
                    <a:pt x="1787404" y="11059"/>
                    <a:pt x="1783634" y="0"/>
                  </a:cubicBezTo>
                  <a:lnTo>
                    <a:pt x="0" y="1783642"/>
                  </a:lnTo>
                  <a:cubicBezTo>
                    <a:pt x="11059" y="1787404"/>
                    <a:pt x="22149" y="1791025"/>
                    <a:pt x="33277" y="1794506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BD00961-390B-7C2E-3457-AA227AE99D68}"/>
                </a:ext>
              </a:extLst>
            </p:cNvPr>
            <p:cNvSpPr/>
            <p:nvPr/>
          </p:nvSpPr>
          <p:spPr>
            <a:xfrm>
              <a:off x="9860102" y="3839384"/>
              <a:ext cx="1861911" cy="1861911"/>
            </a:xfrm>
            <a:custGeom>
              <a:avLst/>
              <a:gdLst>
                <a:gd name="connsiteX0" fmla="*/ 31085 w 1861911"/>
                <a:gd name="connsiteY0" fmla="*/ 1861912 h 1861911"/>
                <a:gd name="connsiteX1" fmla="*/ 1861912 w 1861911"/>
                <a:gd name="connsiteY1" fmla="*/ 31092 h 1861911"/>
                <a:gd name="connsiteX2" fmla="*/ 1848855 w 1861911"/>
                <a:gd name="connsiteY2" fmla="*/ 0 h 1861911"/>
                <a:gd name="connsiteX3" fmla="*/ 0 w 1861911"/>
                <a:gd name="connsiteY3" fmla="*/ 1848855 h 1861911"/>
                <a:gd name="connsiteX4" fmla="*/ 31085 w 1861911"/>
                <a:gd name="connsiteY4" fmla="*/ 1861912 h 186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61911" h="1861911">
                  <a:moveTo>
                    <a:pt x="31085" y="1861912"/>
                  </a:moveTo>
                  <a:lnTo>
                    <a:pt x="1861912" y="31092"/>
                  </a:lnTo>
                  <a:cubicBezTo>
                    <a:pt x="1857690" y="20689"/>
                    <a:pt x="1853342" y="10325"/>
                    <a:pt x="1848855" y="0"/>
                  </a:cubicBezTo>
                  <a:lnTo>
                    <a:pt x="0" y="1848855"/>
                  </a:lnTo>
                  <a:cubicBezTo>
                    <a:pt x="10317" y="1853335"/>
                    <a:pt x="20682" y="1857682"/>
                    <a:pt x="31085" y="1861912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1B27E9E-B155-C81B-BECC-E1E938F8988C}"/>
                </a:ext>
              </a:extLst>
            </p:cNvPr>
            <p:cNvSpPr/>
            <p:nvPr/>
          </p:nvSpPr>
          <p:spPr>
            <a:xfrm>
              <a:off x="9760870" y="3740144"/>
              <a:ext cx="1915191" cy="1915199"/>
            </a:xfrm>
            <a:custGeom>
              <a:avLst/>
              <a:gdLst>
                <a:gd name="connsiteX0" fmla="*/ 29102 w 1915191"/>
                <a:gd name="connsiteY0" fmla="*/ 1915200 h 1915199"/>
                <a:gd name="connsiteX1" fmla="*/ 1915191 w 1915191"/>
                <a:gd name="connsiteY1" fmla="*/ 29110 h 1915199"/>
                <a:gd name="connsiteX2" fmla="*/ 1900153 w 1915191"/>
                <a:gd name="connsiteY2" fmla="*/ 0 h 1915199"/>
                <a:gd name="connsiteX3" fmla="*/ 0 w 1915191"/>
                <a:gd name="connsiteY3" fmla="*/ 1900168 h 1915199"/>
                <a:gd name="connsiteX4" fmla="*/ 29102 w 1915191"/>
                <a:gd name="connsiteY4" fmla="*/ 1915200 h 191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5191" h="1915199">
                  <a:moveTo>
                    <a:pt x="29102" y="1915200"/>
                  </a:moveTo>
                  <a:lnTo>
                    <a:pt x="1915191" y="29110"/>
                  </a:lnTo>
                  <a:cubicBezTo>
                    <a:pt x="1910298" y="19363"/>
                    <a:pt x="1905296" y="9654"/>
                    <a:pt x="1900153" y="0"/>
                  </a:cubicBezTo>
                  <a:lnTo>
                    <a:pt x="0" y="1900168"/>
                  </a:lnTo>
                  <a:cubicBezTo>
                    <a:pt x="9654" y="1905304"/>
                    <a:pt x="19355" y="1910306"/>
                    <a:pt x="29102" y="1915200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6B2EBF6D-0253-2A66-22C4-2E02ECFBDC5E}"/>
                </a:ext>
              </a:extLst>
            </p:cNvPr>
            <p:cNvSpPr/>
            <p:nvPr/>
          </p:nvSpPr>
          <p:spPr>
            <a:xfrm>
              <a:off x="9667890" y="3647172"/>
              <a:ext cx="1955828" cy="1955828"/>
            </a:xfrm>
            <a:custGeom>
              <a:avLst/>
              <a:gdLst>
                <a:gd name="connsiteX0" fmla="*/ 0 w 1955828"/>
                <a:gd name="connsiteY0" fmla="*/ 1938948 h 1955828"/>
                <a:gd name="connsiteX1" fmla="*/ 27268 w 1955828"/>
                <a:gd name="connsiteY1" fmla="*/ 1955828 h 1955828"/>
                <a:gd name="connsiteX2" fmla="*/ 1955829 w 1955828"/>
                <a:gd name="connsiteY2" fmla="*/ 27268 h 1955828"/>
                <a:gd name="connsiteX3" fmla="*/ 1938948 w 1955828"/>
                <a:gd name="connsiteY3" fmla="*/ 0 h 1955828"/>
                <a:gd name="connsiteX4" fmla="*/ 0 w 1955828"/>
                <a:gd name="connsiteY4" fmla="*/ 1938948 h 1955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55828" h="1955828">
                  <a:moveTo>
                    <a:pt x="0" y="1938948"/>
                  </a:moveTo>
                  <a:cubicBezTo>
                    <a:pt x="9037" y="1944692"/>
                    <a:pt x="18129" y="1950311"/>
                    <a:pt x="27268" y="1955828"/>
                  </a:cubicBezTo>
                  <a:lnTo>
                    <a:pt x="1955829" y="27268"/>
                  </a:lnTo>
                  <a:cubicBezTo>
                    <a:pt x="1950311" y="18129"/>
                    <a:pt x="1944692" y="9037"/>
                    <a:pt x="1938948" y="0"/>
                  </a:cubicBezTo>
                  <a:lnTo>
                    <a:pt x="0" y="1938948"/>
                  </a:ln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42B5A63-1C9C-C61F-64AB-28E0C2C91DB3}"/>
                </a:ext>
              </a:extLst>
            </p:cNvPr>
            <p:cNvSpPr/>
            <p:nvPr/>
          </p:nvSpPr>
          <p:spPr>
            <a:xfrm>
              <a:off x="9580817" y="3560099"/>
              <a:ext cx="1984556" cy="1984556"/>
            </a:xfrm>
            <a:custGeom>
              <a:avLst/>
              <a:gdLst>
                <a:gd name="connsiteX0" fmla="*/ 0 w 1984556"/>
                <a:gd name="connsiteY0" fmla="*/ 1965943 h 1984556"/>
                <a:gd name="connsiteX1" fmla="*/ 25528 w 1984556"/>
                <a:gd name="connsiteY1" fmla="*/ 1984557 h 1984556"/>
                <a:gd name="connsiteX2" fmla="*/ 1984557 w 1984556"/>
                <a:gd name="connsiteY2" fmla="*/ 25528 h 1984556"/>
                <a:gd name="connsiteX3" fmla="*/ 1965943 w 1984556"/>
                <a:gd name="connsiteY3" fmla="*/ 0 h 1984556"/>
                <a:gd name="connsiteX4" fmla="*/ 0 w 1984556"/>
                <a:gd name="connsiteY4" fmla="*/ 1965943 h 1984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84556" h="1984556">
                  <a:moveTo>
                    <a:pt x="0" y="1965943"/>
                  </a:moveTo>
                  <a:cubicBezTo>
                    <a:pt x="8452" y="1972257"/>
                    <a:pt x="16967" y="1978453"/>
                    <a:pt x="25528" y="1984557"/>
                  </a:cubicBezTo>
                  <a:lnTo>
                    <a:pt x="1984557" y="25528"/>
                  </a:lnTo>
                  <a:cubicBezTo>
                    <a:pt x="1978453" y="16967"/>
                    <a:pt x="1972257" y="8452"/>
                    <a:pt x="1965943" y="0"/>
                  </a:cubicBezTo>
                  <a:lnTo>
                    <a:pt x="0" y="1965943"/>
                  </a:ln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E42AACF5-1132-BA4D-55CE-F60369B361B9}"/>
                </a:ext>
              </a:extLst>
            </p:cNvPr>
            <p:cNvSpPr/>
            <p:nvPr/>
          </p:nvSpPr>
          <p:spPr>
            <a:xfrm>
              <a:off x="9499364" y="3484015"/>
              <a:ext cx="1998393" cy="1996598"/>
            </a:xfrm>
            <a:custGeom>
              <a:avLst/>
              <a:gdLst>
                <a:gd name="connsiteX0" fmla="*/ 23865 w 1998393"/>
                <a:gd name="connsiteY0" fmla="*/ 1996599 h 1996598"/>
                <a:gd name="connsiteX1" fmla="*/ 1998393 w 1998393"/>
                <a:gd name="connsiteY1" fmla="*/ 22071 h 1996598"/>
                <a:gd name="connsiteX2" fmla="*/ 1976323 w 1998393"/>
                <a:gd name="connsiteY2" fmla="*/ 0 h 1996598"/>
                <a:gd name="connsiteX3" fmla="*/ 0 w 1998393"/>
                <a:gd name="connsiteY3" fmla="*/ 1976323 h 1996598"/>
                <a:gd name="connsiteX4" fmla="*/ 23865 w 1998393"/>
                <a:gd name="connsiteY4" fmla="*/ 1996599 h 1996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98393" h="1996598">
                  <a:moveTo>
                    <a:pt x="23865" y="1996599"/>
                  </a:moveTo>
                  <a:lnTo>
                    <a:pt x="1998393" y="22071"/>
                  </a:lnTo>
                  <a:lnTo>
                    <a:pt x="1976323" y="0"/>
                  </a:lnTo>
                  <a:lnTo>
                    <a:pt x="0" y="1976323"/>
                  </a:lnTo>
                  <a:cubicBezTo>
                    <a:pt x="7898" y="1983191"/>
                    <a:pt x="15858" y="1989934"/>
                    <a:pt x="23865" y="1996599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1DCBBDA7-2E0A-2DA9-5066-80BAB6C9395C}"/>
                </a:ext>
              </a:extLst>
            </p:cNvPr>
            <p:cNvSpPr/>
            <p:nvPr/>
          </p:nvSpPr>
          <p:spPr>
            <a:xfrm>
              <a:off x="9423350" y="3410646"/>
              <a:ext cx="2000617" cy="2000430"/>
            </a:xfrm>
            <a:custGeom>
              <a:avLst/>
              <a:gdLst>
                <a:gd name="connsiteX0" fmla="*/ 0 w 2000617"/>
                <a:gd name="connsiteY0" fmla="*/ 1978547 h 2000430"/>
                <a:gd name="connsiteX1" fmla="*/ 3637 w 2000617"/>
                <a:gd name="connsiteY1" fmla="*/ 1982270 h 2000430"/>
                <a:gd name="connsiteX2" fmla="*/ 22258 w 2000617"/>
                <a:gd name="connsiteY2" fmla="*/ 2000430 h 2000430"/>
                <a:gd name="connsiteX3" fmla="*/ 2000618 w 2000617"/>
                <a:gd name="connsiteY3" fmla="*/ 22071 h 2000430"/>
                <a:gd name="connsiteX4" fmla="*/ 1978547 w 2000617"/>
                <a:gd name="connsiteY4" fmla="*/ 0 h 2000430"/>
                <a:gd name="connsiteX5" fmla="*/ 0 w 2000617"/>
                <a:gd name="connsiteY5" fmla="*/ 1978547 h 2000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0617" h="2000430">
                  <a:moveTo>
                    <a:pt x="0" y="1978547"/>
                  </a:moveTo>
                  <a:cubicBezTo>
                    <a:pt x="1226" y="1979780"/>
                    <a:pt x="2404" y="1981044"/>
                    <a:pt x="3637" y="1982270"/>
                  </a:cubicBezTo>
                  <a:cubicBezTo>
                    <a:pt x="9787" y="1988419"/>
                    <a:pt x="16030" y="1994421"/>
                    <a:pt x="22258" y="2000430"/>
                  </a:cubicBezTo>
                  <a:lnTo>
                    <a:pt x="2000618" y="22071"/>
                  </a:lnTo>
                  <a:lnTo>
                    <a:pt x="1978547" y="0"/>
                  </a:lnTo>
                  <a:lnTo>
                    <a:pt x="0" y="1978547"/>
                  </a:ln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34431B6E-6716-D7EA-ED4E-B27FCF284E58}"/>
                </a:ext>
              </a:extLst>
            </p:cNvPr>
            <p:cNvSpPr/>
            <p:nvPr/>
          </p:nvSpPr>
          <p:spPr>
            <a:xfrm>
              <a:off x="9352697" y="3337271"/>
              <a:ext cx="1997480" cy="1998908"/>
            </a:xfrm>
            <a:custGeom>
              <a:avLst/>
              <a:gdLst>
                <a:gd name="connsiteX0" fmla="*/ 20650 w 1997480"/>
                <a:gd name="connsiteY0" fmla="*/ 1998908 h 1998908"/>
                <a:gd name="connsiteX1" fmla="*/ 1997480 w 1997480"/>
                <a:gd name="connsiteY1" fmla="*/ 22071 h 1998908"/>
                <a:gd name="connsiteX2" fmla="*/ 1975410 w 1997480"/>
                <a:gd name="connsiteY2" fmla="*/ 0 h 1998908"/>
                <a:gd name="connsiteX3" fmla="*/ 0 w 1997480"/>
                <a:gd name="connsiteY3" fmla="*/ 1975417 h 1998908"/>
                <a:gd name="connsiteX4" fmla="*/ 20650 w 1997480"/>
                <a:gd name="connsiteY4" fmla="*/ 1998908 h 1998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97480" h="1998908">
                  <a:moveTo>
                    <a:pt x="20650" y="1998908"/>
                  </a:moveTo>
                  <a:lnTo>
                    <a:pt x="1997480" y="22071"/>
                  </a:lnTo>
                  <a:lnTo>
                    <a:pt x="1975410" y="0"/>
                  </a:lnTo>
                  <a:lnTo>
                    <a:pt x="0" y="1975417"/>
                  </a:lnTo>
                  <a:cubicBezTo>
                    <a:pt x="6766" y="1983316"/>
                    <a:pt x="13681" y="1991127"/>
                    <a:pt x="20650" y="1998908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A7573DD6-6639-2146-4D57-3C29C8FEA8CA}"/>
                </a:ext>
              </a:extLst>
            </p:cNvPr>
            <p:cNvSpPr/>
            <p:nvPr/>
          </p:nvSpPr>
          <p:spPr>
            <a:xfrm>
              <a:off x="9287532" y="3266821"/>
              <a:ext cx="1988864" cy="1989036"/>
            </a:xfrm>
            <a:custGeom>
              <a:avLst/>
              <a:gdLst>
                <a:gd name="connsiteX0" fmla="*/ 0 w 1988864"/>
                <a:gd name="connsiteY0" fmla="*/ 1963875 h 1989036"/>
                <a:gd name="connsiteX1" fmla="*/ 18980 w 1988864"/>
                <a:gd name="connsiteY1" fmla="*/ 1989036 h 1989036"/>
                <a:gd name="connsiteX2" fmla="*/ 1988864 w 1988864"/>
                <a:gd name="connsiteY2" fmla="*/ 19159 h 1989036"/>
                <a:gd name="connsiteX3" fmla="*/ 1987577 w 1988864"/>
                <a:gd name="connsiteY3" fmla="*/ 17872 h 1989036"/>
                <a:gd name="connsiteX4" fmla="*/ 1963883 w 1988864"/>
                <a:gd name="connsiteY4" fmla="*/ 0 h 1989036"/>
                <a:gd name="connsiteX5" fmla="*/ 0 w 1988864"/>
                <a:gd name="connsiteY5" fmla="*/ 1963875 h 1989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88864" h="1989036">
                  <a:moveTo>
                    <a:pt x="0" y="1963875"/>
                  </a:moveTo>
                  <a:cubicBezTo>
                    <a:pt x="6212" y="1972319"/>
                    <a:pt x="12557" y="1980701"/>
                    <a:pt x="18980" y="1989036"/>
                  </a:cubicBezTo>
                  <a:lnTo>
                    <a:pt x="1988864" y="19159"/>
                  </a:lnTo>
                  <a:lnTo>
                    <a:pt x="1987577" y="17872"/>
                  </a:lnTo>
                  <a:cubicBezTo>
                    <a:pt x="1979718" y="11831"/>
                    <a:pt x="1971835" y="5845"/>
                    <a:pt x="1963883" y="0"/>
                  </a:cubicBezTo>
                  <a:lnTo>
                    <a:pt x="0" y="1963875"/>
                  </a:ln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9E4ABDF3-15A1-C715-5708-DB8E8425F212}"/>
                </a:ext>
              </a:extLst>
            </p:cNvPr>
            <p:cNvSpPr/>
            <p:nvPr/>
          </p:nvSpPr>
          <p:spPr>
            <a:xfrm>
              <a:off x="9228024" y="3207305"/>
              <a:ext cx="1962618" cy="1962610"/>
            </a:xfrm>
            <a:custGeom>
              <a:avLst/>
              <a:gdLst>
                <a:gd name="connsiteX0" fmla="*/ 0 w 1962618"/>
                <a:gd name="connsiteY0" fmla="*/ 1935733 h 1962610"/>
                <a:gd name="connsiteX1" fmla="*/ 17263 w 1962618"/>
                <a:gd name="connsiteY1" fmla="*/ 1962611 h 1962610"/>
                <a:gd name="connsiteX2" fmla="*/ 1962618 w 1962618"/>
                <a:gd name="connsiteY2" fmla="*/ 17263 h 1962610"/>
                <a:gd name="connsiteX3" fmla="*/ 1935740 w 1962618"/>
                <a:gd name="connsiteY3" fmla="*/ 0 h 1962610"/>
                <a:gd name="connsiteX4" fmla="*/ 0 w 1962618"/>
                <a:gd name="connsiteY4" fmla="*/ 1935733 h 1962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2618" h="1962610">
                  <a:moveTo>
                    <a:pt x="0" y="1935733"/>
                  </a:moveTo>
                  <a:cubicBezTo>
                    <a:pt x="5635" y="1944747"/>
                    <a:pt x="11410" y="1953698"/>
                    <a:pt x="17263" y="1962611"/>
                  </a:cubicBezTo>
                  <a:lnTo>
                    <a:pt x="1962618" y="17263"/>
                  </a:lnTo>
                  <a:cubicBezTo>
                    <a:pt x="1953706" y="11410"/>
                    <a:pt x="1944754" y="5635"/>
                    <a:pt x="1935740" y="0"/>
                  </a:cubicBezTo>
                  <a:lnTo>
                    <a:pt x="0" y="1935733"/>
                  </a:ln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35514F0-8E1B-CFF4-F1BA-CDC5370D4C75}"/>
                </a:ext>
              </a:extLst>
            </p:cNvPr>
            <p:cNvSpPr/>
            <p:nvPr/>
          </p:nvSpPr>
          <p:spPr>
            <a:xfrm>
              <a:off x="9174494" y="3153768"/>
              <a:ext cx="1924346" cy="1924353"/>
            </a:xfrm>
            <a:custGeom>
              <a:avLst/>
              <a:gdLst>
                <a:gd name="connsiteX0" fmla="*/ 15437 w 1924346"/>
                <a:gd name="connsiteY0" fmla="*/ 1924354 h 1924353"/>
                <a:gd name="connsiteX1" fmla="*/ 1924346 w 1924346"/>
                <a:gd name="connsiteY1" fmla="*/ 15437 h 1924353"/>
                <a:gd name="connsiteX2" fmla="*/ 1895634 w 1924346"/>
                <a:gd name="connsiteY2" fmla="*/ 0 h 1924353"/>
                <a:gd name="connsiteX3" fmla="*/ 0 w 1924346"/>
                <a:gd name="connsiteY3" fmla="*/ 1895650 h 1924353"/>
                <a:gd name="connsiteX4" fmla="*/ 15437 w 1924346"/>
                <a:gd name="connsiteY4" fmla="*/ 1924354 h 1924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24346" h="1924353">
                  <a:moveTo>
                    <a:pt x="15437" y="1924354"/>
                  </a:moveTo>
                  <a:lnTo>
                    <a:pt x="1924346" y="15437"/>
                  </a:lnTo>
                  <a:cubicBezTo>
                    <a:pt x="1914825" y="10177"/>
                    <a:pt x="1905257" y="5026"/>
                    <a:pt x="1895634" y="0"/>
                  </a:cubicBezTo>
                  <a:lnTo>
                    <a:pt x="0" y="1895650"/>
                  </a:lnTo>
                  <a:cubicBezTo>
                    <a:pt x="5018" y="1905264"/>
                    <a:pt x="10177" y="1914833"/>
                    <a:pt x="15437" y="1924354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89346920-487B-C02A-9566-419028D859A6}"/>
                </a:ext>
              </a:extLst>
            </p:cNvPr>
            <p:cNvSpPr/>
            <p:nvPr/>
          </p:nvSpPr>
          <p:spPr>
            <a:xfrm>
              <a:off x="9127309" y="3106591"/>
              <a:ext cx="1873516" cy="1873516"/>
            </a:xfrm>
            <a:custGeom>
              <a:avLst/>
              <a:gdLst>
                <a:gd name="connsiteX0" fmla="*/ 13470 w 1873516"/>
                <a:gd name="connsiteY0" fmla="*/ 1873517 h 1873516"/>
                <a:gd name="connsiteX1" fmla="*/ 1873517 w 1873516"/>
                <a:gd name="connsiteY1" fmla="*/ 13470 h 1873516"/>
                <a:gd name="connsiteX2" fmla="*/ 1842846 w 1873516"/>
                <a:gd name="connsiteY2" fmla="*/ 0 h 1873516"/>
                <a:gd name="connsiteX3" fmla="*/ 0 w 1873516"/>
                <a:gd name="connsiteY3" fmla="*/ 1842846 h 1873516"/>
                <a:gd name="connsiteX4" fmla="*/ 13470 w 1873516"/>
                <a:gd name="connsiteY4" fmla="*/ 1873517 h 1873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3516" h="1873516">
                  <a:moveTo>
                    <a:pt x="13470" y="1873517"/>
                  </a:moveTo>
                  <a:lnTo>
                    <a:pt x="1873517" y="13470"/>
                  </a:lnTo>
                  <a:cubicBezTo>
                    <a:pt x="1863332" y="8850"/>
                    <a:pt x="1853109" y="4363"/>
                    <a:pt x="1842846" y="0"/>
                  </a:cubicBezTo>
                  <a:lnTo>
                    <a:pt x="0" y="1842846"/>
                  </a:lnTo>
                  <a:cubicBezTo>
                    <a:pt x="4363" y="1853116"/>
                    <a:pt x="8858" y="1863340"/>
                    <a:pt x="13470" y="1873517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AD091B96-0A11-BA97-3E49-28993B135FB6}"/>
                </a:ext>
              </a:extLst>
            </p:cNvPr>
            <p:cNvSpPr/>
            <p:nvPr/>
          </p:nvSpPr>
          <p:spPr>
            <a:xfrm>
              <a:off x="9086984" y="3066274"/>
              <a:ext cx="1809138" cy="1809139"/>
            </a:xfrm>
            <a:custGeom>
              <a:avLst/>
              <a:gdLst>
                <a:gd name="connsiteX0" fmla="*/ 11332 w 1809138"/>
                <a:gd name="connsiteY0" fmla="*/ 1809139 h 1809139"/>
                <a:gd name="connsiteX1" fmla="*/ 1809139 w 1809138"/>
                <a:gd name="connsiteY1" fmla="*/ 11332 h 1809139"/>
                <a:gd name="connsiteX2" fmla="*/ 1776330 w 1809138"/>
                <a:gd name="connsiteY2" fmla="*/ 0 h 1809139"/>
                <a:gd name="connsiteX3" fmla="*/ 0 w 1809138"/>
                <a:gd name="connsiteY3" fmla="*/ 1776322 h 1809139"/>
                <a:gd name="connsiteX4" fmla="*/ 11332 w 1809138"/>
                <a:gd name="connsiteY4" fmla="*/ 1809139 h 1809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9138" h="1809139">
                  <a:moveTo>
                    <a:pt x="11332" y="1809139"/>
                  </a:moveTo>
                  <a:lnTo>
                    <a:pt x="1809139" y="11332"/>
                  </a:lnTo>
                  <a:cubicBezTo>
                    <a:pt x="1798236" y="7414"/>
                    <a:pt x="1787303" y="3637"/>
                    <a:pt x="1776330" y="0"/>
                  </a:cubicBezTo>
                  <a:lnTo>
                    <a:pt x="0" y="1776322"/>
                  </a:lnTo>
                  <a:cubicBezTo>
                    <a:pt x="3645" y="1787302"/>
                    <a:pt x="7422" y="1798236"/>
                    <a:pt x="11332" y="1809139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9045BB53-1472-EF84-4E05-B6CECF3A87EC}"/>
                </a:ext>
              </a:extLst>
            </p:cNvPr>
            <p:cNvSpPr/>
            <p:nvPr/>
          </p:nvSpPr>
          <p:spPr>
            <a:xfrm>
              <a:off x="9054339" y="3033613"/>
              <a:ext cx="1729707" cy="1729714"/>
            </a:xfrm>
            <a:custGeom>
              <a:avLst/>
              <a:gdLst>
                <a:gd name="connsiteX0" fmla="*/ 8905 w 1729707"/>
                <a:gd name="connsiteY0" fmla="*/ 1729715 h 1729714"/>
                <a:gd name="connsiteX1" fmla="*/ 1729707 w 1729707"/>
                <a:gd name="connsiteY1" fmla="*/ 8905 h 1729714"/>
                <a:gd name="connsiteX2" fmla="*/ 1694462 w 1729707"/>
                <a:gd name="connsiteY2" fmla="*/ 0 h 1729714"/>
                <a:gd name="connsiteX3" fmla="*/ 0 w 1729707"/>
                <a:gd name="connsiteY3" fmla="*/ 1694470 h 1729714"/>
                <a:gd name="connsiteX4" fmla="*/ 8905 w 1729707"/>
                <a:gd name="connsiteY4" fmla="*/ 1729715 h 1729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9707" h="1729714">
                  <a:moveTo>
                    <a:pt x="8905" y="1729715"/>
                  </a:moveTo>
                  <a:lnTo>
                    <a:pt x="1729707" y="8905"/>
                  </a:lnTo>
                  <a:cubicBezTo>
                    <a:pt x="1717993" y="5775"/>
                    <a:pt x="1706239" y="2825"/>
                    <a:pt x="1694462" y="0"/>
                  </a:cubicBezTo>
                  <a:lnTo>
                    <a:pt x="0" y="1694470"/>
                  </a:lnTo>
                  <a:cubicBezTo>
                    <a:pt x="2818" y="1706255"/>
                    <a:pt x="5775" y="1718000"/>
                    <a:pt x="8905" y="1729715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980DE90-2768-A9EF-1DB5-8E1A9F2DE3CB}"/>
                </a:ext>
              </a:extLst>
            </p:cNvPr>
            <p:cNvSpPr/>
            <p:nvPr/>
          </p:nvSpPr>
          <p:spPr>
            <a:xfrm>
              <a:off x="9030544" y="3009818"/>
              <a:ext cx="1632894" cy="1632902"/>
            </a:xfrm>
            <a:custGeom>
              <a:avLst/>
              <a:gdLst>
                <a:gd name="connsiteX0" fmla="*/ 6142 w 1632894"/>
                <a:gd name="connsiteY0" fmla="*/ 1632902 h 1632902"/>
                <a:gd name="connsiteX1" fmla="*/ 1632894 w 1632894"/>
                <a:gd name="connsiteY1" fmla="*/ 6150 h 1632902"/>
                <a:gd name="connsiteX2" fmla="*/ 1594895 w 1632894"/>
                <a:gd name="connsiteY2" fmla="*/ 0 h 1632902"/>
                <a:gd name="connsiteX3" fmla="*/ 0 w 1632894"/>
                <a:gd name="connsiteY3" fmla="*/ 1594911 h 1632902"/>
                <a:gd name="connsiteX4" fmla="*/ 6142 w 1632894"/>
                <a:gd name="connsiteY4" fmla="*/ 1632902 h 16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2894" h="1632902">
                  <a:moveTo>
                    <a:pt x="6142" y="1632902"/>
                  </a:moveTo>
                  <a:lnTo>
                    <a:pt x="1632894" y="6150"/>
                  </a:lnTo>
                  <a:cubicBezTo>
                    <a:pt x="1620251" y="3941"/>
                    <a:pt x="1607585" y="1865"/>
                    <a:pt x="1594895" y="0"/>
                  </a:cubicBezTo>
                  <a:lnTo>
                    <a:pt x="0" y="1594911"/>
                  </a:lnTo>
                  <a:cubicBezTo>
                    <a:pt x="1857" y="1607601"/>
                    <a:pt x="3933" y="1620259"/>
                    <a:pt x="6142" y="1632902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5B67EC41-04E6-6959-0493-853C50FBBDCC}"/>
                </a:ext>
              </a:extLst>
            </p:cNvPr>
            <p:cNvSpPr/>
            <p:nvPr/>
          </p:nvSpPr>
          <p:spPr>
            <a:xfrm>
              <a:off x="9017362" y="2996644"/>
              <a:ext cx="1515494" cy="1515494"/>
            </a:xfrm>
            <a:custGeom>
              <a:avLst/>
              <a:gdLst>
                <a:gd name="connsiteX0" fmla="*/ 2747 w 1515494"/>
                <a:gd name="connsiteY0" fmla="*/ 1515494 h 1515494"/>
                <a:gd name="connsiteX1" fmla="*/ 1515494 w 1515494"/>
                <a:gd name="connsiteY1" fmla="*/ 2747 h 1515494"/>
                <a:gd name="connsiteX2" fmla="*/ 1474100 w 1515494"/>
                <a:gd name="connsiteY2" fmla="*/ 0 h 1515494"/>
                <a:gd name="connsiteX3" fmla="*/ 0 w 1515494"/>
                <a:gd name="connsiteY3" fmla="*/ 1474100 h 1515494"/>
                <a:gd name="connsiteX4" fmla="*/ 2747 w 1515494"/>
                <a:gd name="connsiteY4" fmla="*/ 1515494 h 151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5494" h="1515494">
                  <a:moveTo>
                    <a:pt x="2747" y="1515494"/>
                  </a:moveTo>
                  <a:lnTo>
                    <a:pt x="1515494" y="2747"/>
                  </a:lnTo>
                  <a:cubicBezTo>
                    <a:pt x="1501704" y="1647"/>
                    <a:pt x="1487906" y="694"/>
                    <a:pt x="1474100" y="0"/>
                  </a:cubicBezTo>
                  <a:lnTo>
                    <a:pt x="0" y="1474100"/>
                  </a:lnTo>
                  <a:cubicBezTo>
                    <a:pt x="702" y="1487914"/>
                    <a:pt x="1647" y="1501704"/>
                    <a:pt x="2747" y="1515494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C82B1825-80FE-FEDD-EE18-161373F7253D}"/>
                </a:ext>
              </a:extLst>
            </p:cNvPr>
            <p:cNvSpPr/>
            <p:nvPr/>
          </p:nvSpPr>
          <p:spPr>
            <a:xfrm>
              <a:off x="9015895" y="2995184"/>
              <a:ext cx="1374017" cy="1374017"/>
            </a:xfrm>
            <a:custGeom>
              <a:avLst/>
              <a:gdLst>
                <a:gd name="connsiteX0" fmla="*/ 0 w 1374017"/>
                <a:gd name="connsiteY0" fmla="*/ 1374018 h 1374017"/>
                <a:gd name="connsiteX1" fmla="*/ 1374018 w 1374017"/>
                <a:gd name="connsiteY1" fmla="*/ 0 h 1374017"/>
                <a:gd name="connsiteX2" fmla="*/ 1328097 w 1374017"/>
                <a:gd name="connsiteY2" fmla="*/ 1779 h 1374017"/>
                <a:gd name="connsiteX3" fmla="*/ 1779 w 1374017"/>
                <a:gd name="connsiteY3" fmla="*/ 1328089 h 1374017"/>
                <a:gd name="connsiteX4" fmla="*/ 0 w 1374017"/>
                <a:gd name="connsiteY4" fmla="*/ 1374018 h 13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4017" h="1374017">
                  <a:moveTo>
                    <a:pt x="0" y="1374018"/>
                  </a:moveTo>
                  <a:lnTo>
                    <a:pt x="1374018" y="0"/>
                  </a:lnTo>
                  <a:cubicBezTo>
                    <a:pt x="1358706" y="328"/>
                    <a:pt x="1343394" y="952"/>
                    <a:pt x="1328097" y="1779"/>
                  </a:cubicBezTo>
                  <a:lnTo>
                    <a:pt x="1779" y="1328089"/>
                  </a:lnTo>
                  <a:cubicBezTo>
                    <a:pt x="952" y="1343394"/>
                    <a:pt x="328" y="1358698"/>
                    <a:pt x="0" y="1374018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8DFD2AB-E6DC-E096-4452-4C80BA4AC01D}"/>
                </a:ext>
              </a:extLst>
            </p:cNvPr>
            <p:cNvSpPr/>
            <p:nvPr/>
          </p:nvSpPr>
          <p:spPr>
            <a:xfrm>
              <a:off x="9028475" y="3007757"/>
              <a:ext cx="1201698" cy="1201698"/>
            </a:xfrm>
            <a:custGeom>
              <a:avLst/>
              <a:gdLst>
                <a:gd name="connsiteX0" fmla="*/ 0 w 1201698"/>
                <a:gd name="connsiteY0" fmla="*/ 1201699 h 1201698"/>
                <a:gd name="connsiteX1" fmla="*/ 1201699 w 1201698"/>
                <a:gd name="connsiteY1" fmla="*/ 0 h 1201698"/>
                <a:gd name="connsiteX2" fmla="*/ 1149488 w 1201698"/>
                <a:gd name="connsiteY2" fmla="*/ 8070 h 1201698"/>
                <a:gd name="connsiteX3" fmla="*/ 8070 w 1201698"/>
                <a:gd name="connsiteY3" fmla="*/ 1149488 h 1201698"/>
                <a:gd name="connsiteX4" fmla="*/ 0 w 1201698"/>
                <a:gd name="connsiteY4" fmla="*/ 1201699 h 1201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1698" h="1201698">
                  <a:moveTo>
                    <a:pt x="0" y="1201699"/>
                  </a:moveTo>
                  <a:lnTo>
                    <a:pt x="1201699" y="0"/>
                  </a:lnTo>
                  <a:cubicBezTo>
                    <a:pt x="1184256" y="2373"/>
                    <a:pt x="1166845" y="5042"/>
                    <a:pt x="1149488" y="8070"/>
                  </a:cubicBezTo>
                  <a:lnTo>
                    <a:pt x="8070" y="1149488"/>
                  </a:lnTo>
                  <a:cubicBezTo>
                    <a:pt x="5042" y="1166845"/>
                    <a:pt x="2373" y="1184256"/>
                    <a:pt x="0" y="1201699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8CA8929C-8B21-A556-062E-CC3F3401B0DD}"/>
                </a:ext>
              </a:extLst>
            </p:cNvPr>
            <p:cNvSpPr/>
            <p:nvPr/>
          </p:nvSpPr>
          <p:spPr>
            <a:xfrm>
              <a:off x="9066389" y="3045678"/>
              <a:ext cx="978706" cy="978706"/>
            </a:xfrm>
            <a:custGeom>
              <a:avLst/>
              <a:gdLst>
                <a:gd name="connsiteX0" fmla="*/ 0 w 978706"/>
                <a:gd name="connsiteY0" fmla="*/ 978707 h 978706"/>
                <a:gd name="connsiteX1" fmla="*/ 978707 w 978706"/>
                <a:gd name="connsiteY1" fmla="*/ 0 h 978706"/>
                <a:gd name="connsiteX2" fmla="*/ 915515 w 978706"/>
                <a:gd name="connsiteY2" fmla="*/ 19050 h 978706"/>
                <a:gd name="connsiteX3" fmla="*/ 19050 w 978706"/>
                <a:gd name="connsiteY3" fmla="*/ 915515 h 978706"/>
                <a:gd name="connsiteX4" fmla="*/ 0 w 978706"/>
                <a:gd name="connsiteY4" fmla="*/ 978707 h 978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8706" h="978706">
                  <a:moveTo>
                    <a:pt x="0" y="978707"/>
                  </a:moveTo>
                  <a:lnTo>
                    <a:pt x="978707" y="0"/>
                  </a:lnTo>
                  <a:cubicBezTo>
                    <a:pt x="957525" y="5845"/>
                    <a:pt x="936454" y="12190"/>
                    <a:pt x="915515" y="19050"/>
                  </a:cubicBezTo>
                  <a:lnTo>
                    <a:pt x="19050" y="915515"/>
                  </a:lnTo>
                  <a:cubicBezTo>
                    <a:pt x="12190" y="936454"/>
                    <a:pt x="5853" y="957526"/>
                    <a:pt x="0" y="978707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EEEB8C4-F24F-6192-B8D2-6745770A966B}"/>
                </a:ext>
              </a:extLst>
            </p:cNvPr>
            <p:cNvSpPr/>
            <p:nvPr/>
          </p:nvSpPr>
          <p:spPr>
            <a:xfrm>
              <a:off x="9155085" y="3134366"/>
              <a:ext cx="654164" cy="654164"/>
            </a:xfrm>
            <a:custGeom>
              <a:avLst/>
              <a:gdLst>
                <a:gd name="connsiteX0" fmla="*/ 0 w 654164"/>
                <a:gd name="connsiteY0" fmla="*/ 654164 h 654164"/>
                <a:gd name="connsiteX1" fmla="*/ 654164 w 654164"/>
                <a:gd name="connsiteY1" fmla="*/ 0 h 654164"/>
                <a:gd name="connsiteX2" fmla="*/ 560052 w 654164"/>
                <a:gd name="connsiteY2" fmla="*/ 49971 h 654164"/>
                <a:gd name="connsiteX3" fmla="*/ 49963 w 654164"/>
                <a:gd name="connsiteY3" fmla="*/ 560060 h 654164"/>
                <a:gd name="connsiteX4" fmla="*/ 0 w 654164"/>
                <a:gd name="connsiteY4" fmla="*/ 654164 h 654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164" h="654164">
                  <a:moveTo>
                    <a:pt x="0" y="654164"/>
                  </a:moveTo>
                  <a:lnTo>
                    <a:pt x="654164" y="0"/>
                  </a:lnTo>
                  <a:cubicBezTo>
                    <a:pt x="622307" y="15382"/>
                    <a:pt x="590911" y="32037"/>
                    <a:pt x="560052" y="49971"/>
                  </a:cubicBezTo>
                  <a:lnTo>
                    <a:pt x="49963" y="560060"/>
                  </a:lnTo>
                  <a:cubicBezTo>
                    <a:pt x="32029" y="590918"/>
                    <a:pt x="15382" y="622307"/>
                    <a:pt x="0" y="654164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095DDEF3-A819-E910-4BD5-B38F3A7BE81C}"/>
              </a:ext>
            </a:extLst>
          </p:cNvPr>
          <p:cNvSpPr/>
          <p:nvPr/>
        </p:nvSpPr>
        <p:spPr>
          <a:xfrm>
            <a:off x="6998561" y="1952773"/>
            <a:ext cx="2107159" cy="2107165"/>
          </a:xfrm>
          <a:custGeom>
            <a:avLst/>
            <a:gdLst>
              <a:gd name="connsiteX0" fmla="*/ 308582 w 2107159"/>
              <a:gd name="connsiteY0" fmla="*/ 308588 h 2107165"/>
              <a:gd name="connsiteX1" fmla="*/ 308582 w 2107159"/>
              <a:gd name="connsiteY1" fmla="*/ 308588 h 2107165"/>
              <a:gd name="connsiteX2" fmla="*/ 1798572 w 2107159"/>
              <a:gd name="connsiteY2" fmla="*/ 308588 h 2107165"/>
              <a:gd name="connsiteX3" fmla="*/ 1798572 w 2107159"/>
              <a:gd name="connsiteY3" fmla="*/ 308588 h 2107165"/>
              <a:gd name="connsiteX4" fmla="*/ 1798572 w 2107159"/>
              <a:gd name="connsiteY4" fmla="*/ 1798578 h 2107165"/>
              <a:gd name="connsiteX5" fmla="*/ 1798572 w 2107159"/>
              <a:gd name="connsiteY5" fmla="*/ 1798578 h 2107165"/>
              <a:gd name="connsiteX6" fmla="*/ 308582 w 2107159"/>
              <a:gd name="connsiteY6" fmla="*/ 1798578 h 2107165"/>
              <a:gd name="connsiteX7" fmla="*/ 308582 w 2107159"/>
              <a:gd name="connsiteY7" fmla="*/ 1798578 h 2107165"/>
              <a:gd name="connsiteX8" fmla="*/ 308582 w 2107159"/>
              <a:gd name="connsiteY8" fmla="*/ 308588 h 2107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07159" h="2107165">
                <a:moveTo>
                  <a:pt x="308582" y="308588"/>
                </a:moveTo>
                <a:lnTo>
                  <a:pt x="308582" y="308588"/>
                </a:lnTo>
                <a:cubicBezTo>
                  <a:pt x="720033" y="-102863"/>
                  <a:pt x="1387121" y="-102863"/>
                  <a:pt x="1798572" y="308588"/>
                </a:cubicBezTo>
                <a:lnTo>
                  <a:pt x="1798572" y="308588"/>
                </a:lnTo>
                <a:cubicBezTo>
                  <a:pt x="2210023" y="720039"/>
                  <a:pt x="2210023" y="1387127"/>
                  <a:pt x="1798572" y="1798578"/>
                </a:cubicBezTo>
                <a:lnTo>
                  <a:pt x="1798572" y="1798578"/>
                </a:lnTo>
                <a:cubicBezTo>
                  <a:pt x="1387121" y="2210029"/>
                  <a:pt x="720033" y="2210029"/>
                  <a:pt x="308582" y="1798578"/>
                </a:cubicBezTo>
                <a:lnTo>
                  <a:pt x="308582" y="1798578"/>
                </a:lnTo>
                <a:cubicBezTo>
                  <a:pt x="-102861" y="1387127"/>
                  <a:pt x="-102861" y="720031"/>
                  <a:pt x="308582" y="308588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77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0B3327DF-D593-5EA0-3D05-01E61936C1E3}"/>
              </a:ext>
            </a:extLst>
          </p:cNvPr>
          <p:cNvSpPr/>
          <p:nvPr/>
        </p:nvSpPr>
        <p:spPr>
          <a:xfrm>
            <a:off x="9202053" y="3446845"/>
            <a:ext cx="1638899" cy="1638899"/>
          </a:xfrm>
          <a:custGeom>
            <a:avLst/>
            <a:gdLst>
              <a:gd name="connsiteX0" fmla="*/ 240011 w 1638899"/>
              <a:gd name="connsiteY0" fmla="*/ 1398888 h 1638899"/>
              <a:gd name="connsiteX1" fmla="*/ 240011 w 1638899"/>
              <a:gd name="connsiteY1" fmla="*/ 1398888 h 1638899"/>
              <a:gd name="connsiteX2" fmla="*/ 240011 w 1638899"/>
              <a:gd name="connsiteY2" fmla="*/ 240011 h 1638899"/>
              <a:gd name="connsiteX3" fmla="*/ 240011 w 1638899"/>
              <a:gd name="connsiteY3" fmla="*/ 240011 h 1638899"/>
              <a:gd name="connsiteX4" fmla="*/ 1398888 w 1638899"/>
              <a:gd name="connsiteY4" fmla="*/ 240011 h 1638899"/>
              <a:gd name="connsiteX5" fmla="*/ 1398888 w 1638899"/>
              <a:gd name="connsiteY5" fmla="*/ 240011 h 1638899"/>
              <a:gd name="connsiteX6" fmla="*/ 1398888 w 1638899"/>
              <a:gd name="connsiteY6" fmla="*/ 1398888 h 1638899"/>
              <a:gd name="connsiteX7" fmla="*/ 1398888 w 1638899"/>
              <a:gd name="connsiteY7" fmla="*/ 1398888 h 1638899"/>
              <a:gd name="connsiteX8" fmla="*/ 240011 w 1638899"/>
              <a:gd name="connsiteY8" fmla="*/ 1398888 h 1638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38899" h="1638899">
                <a:moveTo>
                  <a:pt x="240011" y="1398888"/>
                </a:moveTo>
                <a:lnTo>
                  <a:pt x="240011" y="1398888"/>
                </a:lnTo>
                <a:cubicBezTo>
                  <a:pt x="-80004" y="1078873"/>
                  <a:pt x="-80004" y="560027"/>
                  <a:pt x="240011" y="240011"/>
                </a:cubicBezTo>
                <a:lnTo>
                  <a:pt x="240011" y="240011"/>
                </a:lnTo>
                <a:cubicBezTo>
                  <a:pt x="560027" y="-80004"/>
                  <a:pt x="1078873" y="-80004"/>
                  <a:pt x="1398888" y="240011"/>
                </a:cubicBezTo>
                <a:lnTo>
                  <a:pt x="1398888" y="240011"/>
                </a:lnTo>
                <a:cubicBezTo>
                  <a:pt x="1718904" y="560027"/>
                  <a:pt x="1718904" y="1078873"/>
                  <a:pt x="1398888" y="1398888"/>
                </a:cubicBezTo>
                <a:lnTo>
                  <a:pt x="1398888" y="1398888"/>
                </a:lnTo>
                <a:cubicBezTo>
                  <a:pt x="1078873" y="1718904"/>
                  <a:pt x="560027" y="1718904"/>
                  <a:pt x="240011" y="1398888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77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05658AA-276A-880B-BD80-29930532E269}"/>
              </a:ext>
            </a:extLst>
          </p:cNvPr>
          <p:cNvSpPr/>
          <p:nvPr/>
        </p:nvSpPr>
        <p:spPr>
          <a:xfrm>
            <a:off x="8918419" y="5620794"/>
            <a:ext cx="468258" cy="468258"/>
          </a:xfrm>
          <a:custGeom>
            <a:avLst/>
            <a:gdLst>
              <a:gd name="connsiteX0" fmla="*/ 241691 w 468258"/>
              <a:gd name="connsiteY0" fmla="*/ 468258 h 468258"/>
              <a:gd name="connsiteX1" fmla="*/ 226567 w 468258"/>
              <a:gd name="connsiteY1" fmla="*/ 468258 h 468258"/>
              <a:gd name="connsiteX2" fmla="*/ 0 w 468258"/>
              <a:gd name="connsiteY2" fmla="*/ 241691 h 468258"/>
              <a:gd name="connsiteX3" fmla="*/ 0 w 468258"/>
              <a:gd name="connsiteY3" fmla="*/ 226567 h 468258"/>
              <a:gd name="connsiteX4" fmla="*/ 226567 w 468258"/>
              <a:gd name="connsiteY4" fmla="*/ 0 h 468258"/>
              <a:gd name="connsiteX5" fmla="*/ 241691 w 468258"/>
              <a:gd name="connsiteY5" fmla="*/ 0 h 468258"/>
              <a:gd name="connsiteX6" fmla="*/ 468258 w 468258"/>
              <a:gd name="connsiteY6" fmla="*/ 226567 h 468258"/>
              <a:gd name="connsiteX7" fmla="*/ 468258 w 468258"/>
              <a:gd name="connsiteY7" fmla="*/ 241691 h 468258"/>
              <a:gd name="connsiteX8" fmla="*/ 241691 w 468258"/>
              <a:gd name="connsiteY8" fmla="*/ 468258 h 468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8258" h="468258">
                <a:moveTo>
                  <a:pt x="241691" y="468258"/>
                </a:moveTo>
                <a:lnTo>
                  <a:pt x="226567" y="468258"/>
                </a:lnTo>
                <a:cubicBezTo>
                  <a:pt x="101440" y="468258"/>
                  <a:pt x="0" y="366818"/>
                  <a:pt x="0" y="241691"/>
                </a:cubicBezTo>
                <a:lnTo>
                  <a:pt x="0" y="226567"/>
                </a:lnTo>
                <a:cubicBezTo>
                  <a:pt x="0" y="101440"/>
                  <a:pt x="101440" y="0"/>
                  <a:pt x="226567" y="0"/>
                </a:cubicBezTo>
                <a:lnTo>
                  <a:pt x="241691" y="0"/>
                </a:lnTo>
                <a:cubicBezTo>
                  <a:pt x="366818" y="0"/>
                  <a:pt x="468258" y="101440"/>
                  <a:pt x="468258" y="226567"/>
                </a:cubicBezTo>
                <a:lnTo>
                  <a:pt x="468258" y="241691"/>
                </a:lnTo>
                <a:cubicBezTo>
                  <a:pt x="468258" y="366818"/>
                  <a:pt x="366818" y="468258"/>
                  <a:pt x="241691" y="468258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77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3" name="Graphic 29" descr="An assortment of differently patterned circles">
            <a:extLst>
              <a:ext uri="{FF2B5EF4-FFF2-40B4-BE49-F238E27FC236}">
                <a16:creationId xmlns:a16="http://schemas.microsoft.com/office/drawing/2014/main" id="{71A30EF0-F06C-6FD7-6A08-61032108FEAA}"/>
              </a:ext>
            </a:extLst>
          </p:cNvPr>
          <p:cNvGrpSpPr/>
          <p:nvPr/>
        </p:nvGrpSpPr>
        <p:grpSpPr>
          <a:xfrm>
            <a:off x="6108870" y="3217069"/>
            <a:ext cx="2809549" cy="2809549"/>
            <a:chOff x="6108870" y="3217069"/>
            <a:chExt cx="2809549" cy="2809549"/>
          </a:xfrm>
          <a:solidFill>
            <a:srgbClr val="D2D2D2"/>
          </a:solidFill>
        </p:grpSpPr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68CD423B-2DDE-1B8D-9DFF-BA99E982482D}"/>
                </a:ext>
              </a:extLst>
            </p:cNvPr>
            <p:cNvSpPr/>
            <p:nvPr/>
          </p:nvSpPr>
          <p:spPr>
            <a:xfrm>
              <a:off x="7425846" y="3656061"/>
              <a:ext cx="175596" cy="175596"/>
            </a:xfrm>
            <a:custGeom>
              <a:avLst/>
              <a:gdLst>
                <a:gd name="connsiteX0" fmla="*/ 175597 w 175596"/>
                <a:gd name="connsiteY0" fmla="*/ 87798 h 175596"/>
                <a:gd name="connsiteX1" fmla="*/ 87798 w 175596"/>
                <a:gd name="connsiteY1" fmla="*/ 175597 h 175596"/>
                <a:gd name="connsiteX2" fmla="*/ 0 w 175596"/>
                <a:gd name="connsiteY2" fmla="*/ 87798 h 175596"/>
                <a:gd name="connsiteX3" fmla="*/ 87798 w 175596"/>
                <a:gd name="connsiteY3" fmla="*/ 0 h 175596"/>
                <a:gd name="connsiteX4" fmla="*/ 175597 w 175596"/>
                <a:gd name="connsiteY4" fmla="*/ 87798 h 17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596" h="175596">
                  <a:moveTo>
                    <a:pt x="175597" y="87798"/>
                  </a:moveTo>
                  <a:cubicBezTo>
                    <a:pt x="175597" y="136288"/>
                    <a:pt x="136288" y="175597"/>
                    <a:pt x="87798" y="175597"/>
                  </a:cubicBezTo>
                  <a:cubicBezTo>
                    <a:pt x="39309" y="175597"/>
                    <a:pt x="0" y="136288"/>
                    <a:pt x="0" y="87798"/>
                  </a:cubicBezTo>
                  <a:cubicBezTo>
                    <a:pt x="0" y="39309"/>
                    <a:pt x="39309" y="0"/>
                    <a:pt x="87798" y="0"/>
                  </a:cubicBezTo>
                  <a:cubicBezTo>
                    <a:pt x="136288" y="0"/>
                    <a:pt x="175597" y="39309"/>
                    <a:pt x="175597" y="87798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0183494E-119F-111B-B8E7-8FD262F8A6A5}"/>
                </a:ext>
              </a:extLst>
            </p:cNvPr>
            <p:cNvSpPr/>
            <p:nvPr/>
          </p:nvSpPr>
          <p:spPr>
            <a:xfrm>
              <a:off x="7425846" y="3217069"/>
              <a:ext cx="175596" cy="175596"/>
            </a:xfrm>
            <a:custGeom>
              <a:avLst/>
              <a:gdLst>
                <a:gd name="connsiteX0" fmla="*/ 175597 w 175596"/>
                <a:gd name="connsiteY0" fmla="*/ 87798 h 175596"/>
                <a:gd name="connsiteX1" fmla="*/ 87798 w 175596"/>
                <a:gd name="connsiteY1" fmla="*/ 175597 h 175596"/>
                <a:gd name="connsiteX2" fmla="*/ 0 w 175596"/>
                <a:gd name="connsiteY2" fmla="*/ 87798 h 175596"/>
                <a:gd name="connsiteX3" fmla="*/ 87798 w 175596"/>
                <a:gd name="connsiteY3" fmla="*/ 0 h 175596"/>
                <a:gd name="connsiteX4" fmla="*/ 175597 w 175596"/>
                <a:gd name="connsiteY4" fmla="*/ 87798 h 17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596" h="175596">
                  <a:moveTo>
                    <a:pt x="175597" y="87798"/>
                  </a:moveTo>
                  <a:cubicBezTo>
                    <a:pt x="175597" y="136288"/>
                    <a:pt x="136288" y="175597"/>
                    <a:pt x="87798" y="175597"/>
                  </a:cubicBezTo>
                  <a:cubicBezTo>
                    <a:pt x="39309" y="175597"/>
                    <a:pt x="0" y="136288"/>
                    <a:pt x="0" y="87798"/>
                  </a:cubicBezTo>
                  <a:cubicBezTo>
                    <a:pt x="0" y="39309"/>
                    <a:pt x="39309" y="0"/>
                    <a:pt x="87798" y="0"/>
                  </a:cubicBezTo>
                  <a:cubicBezTo>
                    <a:pt x="136288" y="0"/>
                    <a:pt x="175597" y="39309"/>
                    <a:pt x="175597" y="87798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B01897A-A832-F86A-6FE3-FA1DF4B4C6F2}"/>
                </a:ext>
              </a:extLst>
            </p:cNvPr>
            <p:cNvSpPr/>
            <p:nvPr/>
          </p:nvSpPr>
          <p:spPr>
            <a:xfrm>
              <a:off x="7084985" y="3261943"/>
              <a:ext cx="175596" cy="175596"/>
            </a:xfrm>
            <a:custGeom>
              <a:avLst/>
              <a:gdLst>
                <a:gd name="connsiteX0" fmla="*/ 175597 w 175596"/>
                <a:gd name="connsiteY0" fmla="*/ 87798 h 175596"/>
                <a:gd name="connsiteX1" fmla="*/ 87798 w 175596"/>
                <a:gd name="connsiteY1" fmla="*/ 175597 h 175596"/>
                <a:gd name="connsiteX2" fmla="*/ 0 w 175596"/>
                <a:gd name="connsiteY2" fmla="*/ 87798 h 175596"/>
                <a:gd name="connsiteX3" fmla="*/ 87798 w 175596"/>
                <a:gd name="connsiteY3" fmla="*/ 0 h 175596"/>
                <a:gd name="connsiteX4" fmla="*/ 175597 w 175596"/>
                <a:gd name="connsiteY4" fmla="*/ 87798 h 17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596" h="175596">
                  <a:moveTo>
                    <a:pt x="175597" y="87798"/>
                  </a:moveTo>
                  <a:cubicBezTo>
                    <a:pt x="175597" y="136288"/>
                    <a:pt x="136288" y="175597"/>
                    <a:pt x="87798" y="175597"/>
                  </a:cubicBezTo>
                  <a:cubicBezTo>
                    <a:pt x="39309" y="175597"/>
                    <a:pt x="0" y="136288"/>
                    <a:pt x="0" y="87798"/>
                  </a:cubicBezTo>
                  <a:cubicBezTo>
                    <a:pt x="0" y="39309"/>
                    <a:pt x="39309" y="0"/>
                    <a:pt x="87798" y="0"/>
                  </a:cubicBezTo>
                  <a:cubicBezTo>
                    <a:pt x="136288" y="0"/>
                    <a:pt x="175597" y="39309"/>
                    <a:pt x="175597" y="87798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51A92182-0CD4-0F27-B40C-2CB9F7ACD195}"/>
                </a:ext>
              </a:extLst>
            </p:cNvPr>
            <p:cNvSpPr/>
            <p:nvPr/>
          </p:nvSpPr>
          <p:spPr>
            <a:xfrm>
              <a:off x="6767358" y="3393508"/>
              <a:ext cx="175596" cy="175596"/>
            </a:xfrm>
            <a:custGeom>
              <a:avLst/>
              <a:gdLst>
                <a:gd name="connsiteX0" fmla="*/ 175597 w 175596"/>
                <a:gd name="connsiteY0" fmla="*/ 87798 h 175596"/>
                <a:gd name="connsiteX1" fmla="*/ 87798 w 175596"/>
                <a:gd name="connsiteY1" fmla="*/ 175597 h 175596"/>
                <a:gd name="connsiteX2" fmla="*/ 0 w 175596"/>
                <a:gd name="connsiteY2" fmla="*/ 87799 h 175596"/>
                <a:gd name="connsiteX3" fmla="*/ 87798 w 175596"/>
                <a:gd name="connsiteY3" fmla="*/ 0 h 175596"/>
                <a:gd name="connsiteX4" fmla="*/ 175597 w 175596"/>
                <a:gd name="connsiteY4" fmla="*/ 87798 h 17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596" h="175596">
                  <a:moveTo>
                    <a:pt x="175597" y="87798"/>
                  </a:moveTo>
                  <a:cubicBezTo>
                    <a:pt x="175597" y="136288"/>
                    <a:pt x="136288" y="175597"/>
                    <a:pt x="87798" y="175597"/>
                  </a:cubicBezTo>
                  <a:cubicBezTo>
                    <a:pt x="39309" y="175597"/>
                    <a:pt x="0" y="136288"/>
                    <a:pt x="0" y="87799"/>
                  </a:cubicBezTo>
                  <a:cubicBezTo>
                    <a:pt x="0" y="39309"/>
                    <a:pt x="39309" y="0"/>
                    <a:pt x="87798" y="0"/>
                  </a:cubicBezTo>
                  <a:cubicBezTo>
                    <a:pt x="136288" y="0"/>
                    <a:pt x="175597" y="39309"/>
                    <a:pt x="175597" y="87798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1BB828FF-FBCD-3C0A-1961-E2343BD7DB6A}"/>
                </a:ext>
              </a:extLst>
            </p:cNvPr>
            <p:cNvSpPr/>
            <p:nvPr/>
          </p:nvSpPr>
          <p:spPr>
            <a:xfrm>
              <a:off x="6494606" y="3602804"/>
              <a:ext cx="175596" cy="175596"/>
            </a:xfrm>
            <a:custGeom>
              <a:avLst/>
              <a:gdLst>
                <a:gd name="connsiteX0" fmla="*/ 175597 w 175596"/>
                <a:gd name="connsiteY0" fmla="*/ 87799 h 175596"/>
                <a:gd name="connsiteX1" fmla="*/ 87798 w 175596"/>
                <a:gd name="connsiteY1" fmla="*/ 175597 h 175596"/>
                <a:gd name="connsiteX2" fmla="*/ 0 w 175596"/>
                <a:gd name="connsiteY2" fmla="*/ 87799 h 175596"/>
                <a:gd name="connsiteX3" fmla="*/ 87798 w 175596"/>
                <a:gd name="connsiteY3" fmla="*/ 0 h 175596"/>
                <a:gd name="connsiteX4" fmla="*/ 175597 w 175596"/>
                <a:gd name="connsiteY4" fmla="*/ 87799 h 17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596" h="175596">
                  <a:moveTo>
                    <a:pt x="175597" y="87799"/>
                  </a:moveTo>
                  <a:cubicBezTo>
                    <a:pt x="175597" y="136288"/>
                    <a:pt x="136288" y="175597"/>
                    <a:pt x="87798" y="175597"/>
                  </a:cubicBezTo>
                  <a:cubicBezTo>
                    <a:pt x="39309" y="175597"/>
                    <a:pt x="0" y="136288"/>
                    <a:pt x="0" y="87799"/>
                  </a:cubicBezTo>
                  <a:cubicBezTo>
                    <a:pt x="0" y="39309"/>
                    <a:pt x="39309" y="0"/>
                    <a:pt x="87798" y="0"/>
                  </a:cubicBezTo>
                  <a:cubicBezTo>
                    <a:pt x="136288" y="0"/>
                    <a:pt x="175597" y="39309"/>
                    <a:pt x="175597" y="87799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67AD8B1-E3D6-F48C-7A96-995A73845E09}"/>
                </a:ext>
              </a:extLst>
            </p:cNvPr>
            <p:cNvSpPr/>
            <p:nvPr/>
          </p:nvSpPr>
          <p:spPr>
            <a:xfrm>
              <a:off x="6285310" y="3875557"/>
              <a:ext cx="175596" cy="175596"/>
            </a:xfrm>
            <a:custGeom>
              <a:avLst/>
              <a:gdLst>
                <a:gd name="connsiteX0" fmla="*/ 175597 w 175596"/>
                <a:gd name="connsiteY0" fmla="*/ 87798 h 175596"/>
                <a:gd name="connsiteX1" fmla="*/ 87798 w 175596"/>
                <a:gd name="connsiteY1" fmla="*/ 175597 h 175596"/>
                <a:gd name="connsiteX2" fmla="*/ 0 w 175596"/>
                <a:gd name="connsiteY2" fmla="*/ 87798 h 175596"/>
                <a:gd name="connsiteX3" fmla="*/ 87798 w 175596"/>
                <a:gd name="connsiteY3" fmla="*/ 0 h 175596"/>
                <a:gd name="connsiteX4" fmla="*/ 175597 w 175596"/>
                <a:gd name="connsiteY4" fmla="*/ 87798 h 17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596" h="175596">
                  <a:moveTo>
                    <a:pt x="175597" y="87798"/>
                  </a:moveTo>
                  <a:cubicBezTo>
                    <a:pt x="175597" y="136288"/>
                    <a:pt x="136288" y="175597"/>
                    <a:pt x="87798" y="175597"/>
                  </a:cubicBezTo>
                  <a:cubicBezTo>
                    <a:pt x="39309" y="175597"/>
                    <a:pt x="0" y="136288"/>
                    <a:pt x="0" y="87798"/>
                  </a:cubicBezTo>
                  <a:cubicBezTo>
                    <a:pt x="0" y="39309"/>
                    <a:pt x="39309" y="0"/>
                    <a:pt x="87798" y="0"/>
                  </a:cubicBezTo>
                  <a:cubicBezTo>
                    <a:pt x="136288" y="0"/>
                    <a:pt x="175597" y="39309"/>
                    <a:pt x="175597" y="87798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CA4A077-96A8-E532-8688-610B6808CB86}"/>
                </a:ext>
              </a:extLst>
            </p:cNvPr>
            <p:cNvSpPr/>
            <p:nvPr/>
          </p:nvSpPr>
          <p:spPr>
            <a:xfrm>
              <a:off x="6153745" y="4193184"/>
              <a:ext cx="175596" cy="175596"/>
            </a:xfrm>
            <a:custGeom>
              <a:avLst/>
              <a:gdLst>
                <a:gd name="connsiteX0" fmla="*/ 175597 w 175596"/>
                <a:gd name="connsiteY0" fmla="*/ 87798 h 175596"/>
                <a:gd name="connsiteX1" fmla="*/ 87798 w 175596"/>
                <a:gd name="connsiteY1" fmla="*/ 175597 h 175596"/>
                <a:gd name="connsiteX2" fmla="*/ 0 w 175596"/>
                <a:gd name="connsiteY2" fmla="*/ 87798 h 175596"/>
                <a:gd name="connsiteX3" fmla="*/ 87798 w 175596"/>
                <a:gd name="connsiteY3" fmla="*/ 0 h 175596"/>
                <a:gd name="connsiteX4" fmla="*/ 175597 w 175596"/>
                <a:gd name="connsiteY4" fmla="*/ 87798 h 17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596" h="175596">
                  <a:moveTo>
                    <a:pt x="175597" y="87798"/>
                  </a:moveTo>
                  <a:cubicBezTo>
                    <a:pt x="175597" y="136288"/>
                    <a:pt x="136288" y="175597"/>
                    <a:pt x="87798" y="175597"/>
                  </a:cubicBezTo>
                  <a:cubicBezTo>
                    <a:pt x="39309" y="175597"/>
                    <a:pt x="0" y="136288"/>
                    <a:pt x="0" y="87798"/>
                  </a:cubicBezTo>
                  <a:cubicBezTo>
                    <a:pt x="0" y="39309"/>
                    <a:pt x="39309" y="0"/>
                    <a:pt x="87798" y="0"/>
                  </a:cubicBezTo>
                  <a:cubicBezTo>
                    <a:pt x="136288" y="0"/>
                    <a:pt x="175597" y="39309"/>
                    <a:pt x="175597" y="87798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63A9C41-A7BA-45CA-5206-787E784430E5}"/>
                </a:ext>
              </a:extLst>
            </p:cNvPr>
            <p:cNvSpPr/>
            <p:nvPr/>
          </p:nvSpPr>
          <p:spPr>
            <a:xfrm>
              <a:off x="6108870" y="4534045"/>
              <a:ext cx="175596" cy="175596"/>
            </a:xfrm>
            <a:custGeom>
              <a:avLst/>
              <a:gdLst>
                <a:gd name="connsiteX0" fmla="*/ 175597 w 175596"/>
                <a:gd name="connsiteY0" fmla="*/ 87798 h 175596"/>
                <a:gd name="connsiteX1" fmla="*/ 87798 w 175596"/>
                <a:gd name="connsiteY1" fmla="*/ 175597 h 175596"/>
                <a:gd name="connsiteX2" fmla="*/ 0 w 175596"/>
                <a:gd name="connsiteY2" fmla="*/ 87798 h 175596"/>
                <a:gd name="connsiteX3" fmla="*/ 87798 w 175596"/>
                <a:gd name="connsiteY3" fmla="*/ 0 h 175596"/>
                <a:gd name="connsiteX4" fmla="*/ 175597 w 175596"/>
                <a:gd name="connsiteY4" fmla="*/ 87798 h 17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596" h="175596">
                  <a:moveTo>
                    <a:pt x="175597" y="87798"/>
                  </a:moveTo>
                  <a:cubicBezTo>
                    <a:pt x="175597" y="136288"/>
                    <a:pt x="136288" y="175597"/>
                    <a:pt x="87798" y="175597"/>
                  </a:cubicBezTo>
                  <a:cubicBezTo>
                    <a:pt x="39309" y="175597"/>
                    <a:pt x="0" y="136288"/>
                    <a:pt x="0" y="87798"/>
                  </a:cubicBezTo>
                  <a:cubicBezTo>
                    <a:pt x="0" y="39309"/>
                    <a:pt x="39309" y="0"/>
                    <a:pt x="87798" y="0"/>
                  </a:cubicBezTo>
                  <a:cubicBezTo>
                    <a:pt x="136288" y="0"/>
                    <a:pt x="175597" y="39309"/>
                    <a:pt x="175597" y="87798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54B123D-615F-94F0-7537-2F16A939D490}"/>
                </a:ext>
              </a:extLst>
            </p:cNvPr>
            <p:cNvSpPr/>
            <p:nvPr/>
          </p:nvSpPr>
          <p:spPr>
            <a:xfrm>
              <a:off x="6153745" y="4874905"/>
              <a:ext cx="175596" cy="175596"/>
            </a:xfrm>
            <a:custGeom>
              <a:avLst/>
              <a:gdLst>
                <a:gd name="connsiteX0" fmla="*/ 175597 w 175596"/>
                <a:gd name="connsiteY0" fmla="*/ 87799 h 175596"/>
                <a:gd name="connsiteX1" fmla="*/ 87798 w 175596"/>
                <a:gd name="connsiteY1" fmla="*/ 175597 h 175596"/>
                <a:gd name="connsiteX2" fmla="*/ 0 w 175596"/>
                <a:gd name="connsiteY2" fmla="*/ 87799 h 175596"/>
                <a:gd name="connsiteX3" fmla="*/ 87798 w 175596"/>
                <a:gd name="connsiteY3" fmla="*/ 0 h 175596"/>
                <a:gd name="connsiteX4" fmla="*/ 175597 w 175596"/>
                <a:gd name="connsiteY4" fmla="*/ 87799 h 17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596" h="175596">
                  <a:moveTo>
                    <a:pt x="175597" y="87799"/>
                  </a:moveTo>
                  <a:cubicBezTo>
                    <a:pt x="175597" y="136288"/>
                    <a:pt x="136288" y="175597"/>
                    <a:pt x="87798" y="175597"/>
                  </a:cubicBezTo>
                  <a:cubicBezTo>
                    <a:pt x="39309" y="175597"/>
                    <a:pt x="0" y="136288"/>
                    <a:pt x="0" y="87799"/>
                  </a:cubicBezTo>
                  <a:cubicBezTo>
                    <a:pt x="0" y="39309"/>
                    <a:pt x="39309" y="0"/>
                    <a:pt x="87798" y="0"/>
                  </a:cubicBezTo>
                  <a:cubicBezTo>
                    <a:pt x="136288" y="0"/>
                    <a:pt x="175597" y="39309"/>
                    <a:pt x="175597" y="87799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05E04D6F-0786-F9AB-557C-1D4C0861977C}"/>
                </a:ext>
              </a:extLst>
            </p:cNvPr>
            <p:cNvSpPr/>
            <p:nvPr/>
          </p:nvSpPr>
          <p:spPr>
            <a:xfrm>
              <a:off x="6285310" y="5192533"/>
              <a:ext cx="175596" cy="175596"/>
            </a:xfrm>
            <a:custGeom>
              <a:avLst/>
              <a:gdLst>
                <a:gd name="connsiteX0" fmla="*/ 175597 w 175596"/>
                <a:gd name="connsiteY0" fmla="*/ 87798 h 175596"/>
                <a:gd name="connsiteX1" fmla="*/ 87798 w 175596"/>
                <a:gd name="connsiteY1" fmla="*/ 175597 h 175596"/>
                <a:gd name="connsiteX2" fmla="*/ 0 w 175596"/>
                <a:gd name="connsiteY2" fmla="*/ 87798 h 175596"/>
                <a:gd name="connsiteX3" fmla="*/ 87798 w 175596"/>
                <a:gd name="connsiteY3" fmla="*/ 0 h 175596"/>
                <a:gd name="connsiteX4" fmla="*/ 175597 w 175596"/>
                <a:gd name="connsiteY4" fmla="*/ 87798 h 17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596" h="175596">
                  <a:moveTo>
                    <a:pt x="175597" y="87798"/>
                  </a:moveTo>
                  <a:cubicBezTo>
                    <a:pt x="175597" y="136288"/>
                    <a:pt x="136288" y="175597"/>
                    <a:pt x="87798" y="175597"/>
                  </a:cubicBezTo>
                  <a:cubicBezTo>
                    <a:pt x="39309" y="175597"/>
                    <a:pt x="0" y="136288"/>
                    <a:pt x="0" y="87798"/>
                  </a:cubicBezTo>
                  <a:cubicBezTo>
                    <a:pt x="0" y="39309"/>
                    <a:pt x="39309" y="0"/>
                    <a:pt x="87798" y="0"/>
                  </a:cubicBezTo>
                  <a:cubicBezTo>
                    <a:pt x="136288" y="0"/>
                    <a:pt x="175597" y="39309"/>
                    <a:pt x="175597" y="87798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5B7839C-DA59-922B-F704-D6A3802F57D6}"/>
                </a:ext>
              </a:extLst>
            </p:cNvPr>
            <p:cNvSpPr/>
            <p:nvPr/>
          </p:nvSpPr>
          <p:spPr>
            <a:xfrm>
              <a:off x="6494606" y="5465285"/>
              <a:ext cx="175596" cy="175596"/>
            </a:xfrm>
            <a:custGeom>
              <a:avLst/>
              <a:gdLst>
                <a:gd name="connsiteX0" fmla="*/ 175597 w 175596"/>
                <a:gd name="connsiteY0" fmla="*/ 87798 h 175596"/>
                <a:gd name="connsiteX1" fmla="*/ 87798 w 175596"/>
                <a:gd name="connsiteY1" fmla="*/ 175597 h 175596"/>
                <a:gd name="connsiteX2" fmla="*/ 0 w 175596"/>
                <a:gd name="connsiteY2" fmla="*/ 87798 h 175596"/>
                <a:gd name="connsiteX3" fmla="*/ 87798 w 175596"/>
                <a:gd name="connsiteY3" fmla="*/ 0 h 175596"/>
                <a:gd name="connsiteX4" fmla="*/ 175597 w 175596"/>
                <a:gd name="connsiteY4" fmla="*/ 87798 h 17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596" h="175596">
                  <a:moveTo>
                    <a:pt x="175597" y="87798"/>
                  </a:moveTo>
                  <a:cubicBezTo>
                    <a:pt x="175597" y="136288"/>
                    <a:pt x="136288" y="175597"/>
                    <a:pt x="87798" y="175597"/>
                  </a:cubicBezTo>
                  <a:cubicBezTo>
                    <a:pt x="39309" y="175597"/>
                    <a:pt x="0" y="136288"/>
                    <a:pt x="0" y="87798"/>
                  </a:cubicBezTo>
                  <a:cubicBezTo>
                    <a:pt x="0" y="39309"/>
                    <a:pt x="39309" y="0"/>
                    <a:pt x="87798" y="0"/>
                  </a:cubicBezTo>
                  <a:cubicBezTo>
                    <a:pt x="136288" y="0"/>
                    <a:pt x="175597" y="39309"/>
                    <a:pt x="175597" y="87798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11DE8B6B-58B4-C0B7-3670-BB2AE36B3E67}"/>
                </a:ext>
              </a:extLst>
            </p:cNvPr>
            <p:cNvSpPr/>
            <p:nvPr/>
          </p:nvSpPr>
          <p:spPr>
            <a:xfrm>
              <a:off x="6767358" y="5674581"/>
              <a:ext cx="175596" cy="175596"/>
            </a:xfrm>
            <a:custGeom>
              <a:avLst/>
              <a:gdLst>
                <a:gd name="connsiteX0" fmla="*/ 175597 w 175596"/>
                <a:gd name="connsiteY0" fmla="*/ 87799 h 175596"/>
                <a:gd name="connsiteX1" fmla="*/ 87798 w 175596"/>
                <a:gd name="connsiteY1" fmla="*/ 175597 h 175596"/>
                <a:gd name="connsiteX2" fmla="*/ 0 w 175596"/>
                <a:gd name="connsiteY2" fmla="*/ 87799 h 175596"/>
                <a:gd name="connsiteX3" fmla="*/ 87798 w 175596"/>
                <a:gd name="connsiteY3" fmla="*/ 0 h 175596"/>
                <a:gd name="connsiteX4" fmla="*/ 175597 w 175596"/>
                <a:gd name="connsiteY4" fmla="*/ 87799 h 17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596" h="175596">
                  <a:moveTo>
                    <a:pt x="175597" y="87799"/>
                  </a:moveTo>
                  <a:cubicBezTo>
                    <a:pt x="175597" y="136288"/>
                    <a:pt x="136288" y="175597"/>
                    <a:pt x="87798" y="175597"/>
                  </a:cubicBezTo>
                  <a:cubicBezTo>
                    <a:pt x="39309" y="175597"/>
                    <a:pt x="0" y="136288"/>
                    <a:pt x="0" y="87799"/>
                  </a:cubicBezTo>
                  <a:cubicBezTo>
                    <a:pt x="0" y="39309"/>
                    <a:pt x="39309" y="0"/>
                    <a:pt x="87798" y="0"/>
                  </a:cubicBezTo>
                  <a:cubicBezTo>
                    <a:pt x="136288" y="0"/>
                    <a:pt x="175597" y="39309"/>
                    <a:pt x="175597" y="87799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260759EC-1D5D-232C-DF2C-0A5D31D22422}"/>
                </a:ext>
              </a:extLst>
            </p:cNvPr>
            <p:cNvSpPr/>
            <p:nvPr/>
          </p:nvSpPr>
          <p:spPr>
            <a:xfrm>
              <a:off x="7084985" y="5806146"/>
              <a:ext cx="175596" cy="175596"/>
            </a:xfrm>
            <a:custGeom>
              <a:avLst/>
              <a:gdLst>
                <a:gd name="connsiteX0" fmla="*/ 175597 w 175596"/>
                <a:gd name="connsiteY0" fmla="*/ 87798 h 175596"/>
                <a:gd name="connsiteX1" fmla="*/ 87798 w 175596"/>
                <a:gd name="connsiteY1" fmla="*/ 175597 h 175596"/>
                <a:gd name="connsiteX2" fmla="*/ 0 w 175596"/>
                <a:gd name="connsiteY2" fmla="*/ 87798 h 175596"/>
                <a:gd name="connsiteX3" fmla="*/ 87798 w 175596"/>
                <a:gd name="connsiteY3" fmla="*/ 0 h 175596"/>
                <a:gd name="connsiteX4" fmla="*/ 175597 w 175596"/>
                <a:gd name="connsiteY4" fmla="*/ 87798 h 17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596" h="175596">
                  <a:moveTo>
                    <a:pt x="175597" y="87798"/>
                  </a:moveTo>
                  <a:cubicBezTo>
                    <a:pt x="175597" y="136288"/>
                    <a:pt x="136288" y="175597"/>
                    <a:pt x="87798" y="175597"/>
                  </a:cubicBezTo>
                  <a:cubicBezTo>
                    <a:pt x="39309" y="175597"/>
                    <a:pt x="0" y="136288"/>
                    <a:pt x="0" y="87798"/>
                  </a:cubicBezTo>
                  <a:cubicBezTo>
                    <a:pt x="0" y="39309"/>
                    <a:pt x="39309" y="0"/>
                    <a:pt x="87798" y="0"/>
                  </a:cubicBezTo>
                  <a:cubicBezTo>
                    <a:pt x="136288" y="0"/>
                    <a:pt x="175597" y="39309"/>
                    <a:pt x="175597" y="87798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DD9A2D7A-CD36-3823-1153-DF0EFA3D0657}"/>
                </a:ext>
              </a:extLst>
            </p:cNvPr>
            <p:cNvSpPr/>
            <p:nvPr/>
          </p:nvSpPr>
          <p:spPr>
            <a:xfrm>
              <a:off x="7425846" y="5851021"/>
              <a:ext cx="175596" cy="175596"/>
            </a:xfrm>
            <a:custGeom>
              <a:avLst/>
              <a:gdLst>
                <a:gd name="connsiteX0" fmla="*/ 175597 w 175596"/>
                <a:gd name="connsiteY0" fmla="*/ 87798 h 175596"/>
                <a:gd name="connsiteX1" fmla="*/ 87798 w 175596"/>
                <a:gd name="connsiteY1" fmla="*/ 175597 h 175596"/>
                <a:gd name="connsiteX2" fmla="*/ 0 w 175596"/>
                <a:gd name="connsiteY2" fmla="*/ 87798 h 175596"/>
                <a:gd name="connsiteX3" fmla="*/ 87798 w 175596"/>
                <a:gd name="connsiteY3" fmla="*/ 0 h 175596"/>
                <a:gd name="connsiteX4" fmla="*/ 175597 w 175596"/>
                <a:gd name="connsiteY4" fmla="*/ 87798 h 17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596" h="175596">
                  <a:moveTo>
                    <a:pt x="175597" y="87798"/>
                  </a:moveTo>
                  <a:cubicBezTo>
                    <a:pt x="175597" y="136288"/>
                    <a:pt x="136288" y="175597"/>
                    <a:pt x="87798" y="175597"/>
                  </a:cubicBezTo>
                  <a:cubicBezTo>
                    <a:pt x="39309" y="175597"/>
                    <a:pt x="0" y="136288"/>
                    <a:pt x="0" y="87798"/>
                  </a:cubicBezTo>
                  <a:cubicBezTo>
                    <a:pt x="0" y="39309"/>
                    <a:pt x="39309" y="0"/>
                    <a:pt x="87798" y="0"/>
                  </a:cubicBezTo>
                  <a:cubicBezTo>
                    <a:pt x="136288" y="0"/>
                    <a:pt x="175597" y="39309"/>
                    <a:pt x="175597" y="87798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D6067D02-FA78-FB1D-5C86-A0F686688314}"/>
                </a:ext>
              </a:extLst>
            </p:cNvPr>
            <p:cNvSpPr/>
            <p:nvPr/>
          </p:nvSpPr>
          <p:spPr>
            <a:xfrm>
              <a:off x="7766707" y="5806146"/>
              <a:ext cx="175596" cy="175596"/>
            </a:xfrm>
            <a:custGeom>
              <a:avLst/>
              <a:gdLst>
                <a:gd name="connsiteX0" fmla="*/ 175597 w 175596"/>
                <a:gd name="connsiteY0" fmla="*/ 87798 h 175596"/>
                <a:gd name="connsiteX1" fmla="*/ 87798 w 175596"/>
                <a:gd name="connsiteY1" fmla="*/ 175597 h 175596"/>
                <a:gd name="connsiteX2" fmla="*/ 0 w 175596"/>
                <a:gd name="connsiteY2" fmla="*/ 87798 h 175596"/>
                <a:gd name="connsiteX3" fmla="*/ 87798 w 175596"/>
                <a:gd name="connsiteY3" fmla="*/ 0 h 175596"/>
                <a:gd name="connsiteX4" fmla="*/ 175597 w 175596"/>
                <a:gd name="connsiteY4" fmla="*/ 87798 h 17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596" h="175596">
                  <a:moveTo>
                    <a:pt x="175597" y="87798"/>
                  </a:moveTo>
                  <a:cubicBezTo>
                    <a:pt x="175597" y="136288"/>
                    <a:pt x="136288" y="175597"/>
                    <a:pt x="87798" y="175597"/>
                  </a:cubicBezTo>
                  <a:cubicBezTo>
                    <a:pt x="39309" y="175597"/>
                    <a:pt x="0" y="136288"/>
                    <a:pt x="0" y="87798"/>
                  </a:cubicBezTo>
                  <a:cubicBezTo>
                    <a:pt x="0" y="39309"/>
                    <a:pt x="39309" y="0"/>
                    <a:pt x="87798" y="0"/>
                  </a:cubicBezTo>
                  <a:cubicBezTo>
                    <a:pt x="136288" y="0"/>
                    <a:pt x="175597" y="39309"/>
                    <a:pt x="175597" y="87798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6BF1418E-E4FA-B492-4D8A-618CFB12D6D6}"/>
                </a:ext>
              </a:extLst>
            </p:cNvPr>
            <p:cNvSpPr/>
            <p:nvPr/>
          </p:nvSpPr>
          <p:spPr>
            <a:xfrm>
              <a:off x="8084334" y="5674581"/>
              <a:ext cx="175596" cy="175596"/>
            </a:xfrm>
            <a:custGeom>
              <a:avLst/>
              <a:gdLst>
                <a:gd name="connsiteX0" fmla="*/ 175597 w 175596"/>
                <a:gd name="connsiteY0" fmla="*/ 87799 h 175596"/>
                <a:gd name="connsiteX1" fmla="*/ 87798 w 175596"/>
                <a:gd name="connsiteY1" fmla="*/ 175597 h 175596"/>
                <a:gd name="connsiteX2" fmla="*/ 0 w 175596"/>
                <a:gd name="connsiteY2" fmla="*/ 87799 h 175596"/>
                <a:gd name="connsiteX3" fmla="*/ 87798 w 175596"/>
                <a:gd name="connsiteY3" fmla="*/ 0 h 175596"/>
                <a:gd name="connsiteX4" fmla="*/ 175597 w 175596"/>
                <a:gd name="connsiteY4" fmla="*/ 87799 h 17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596" h="175596">
                  <a:moveTo>
                    <a:pt x="175597" y="87799"/>
                  </a:moveTo>
                  <a:cubicBezTo>
                    <a:pt x="175597" y="136288"/>
                    <a:pt x="136288" y="175597"/>
                    <a:pt x="87798" y="175597"/>
                  </a:cubicBezTo>
                  <a:cubicBezTo>
                    <a:pt x="39309" y="175597"/>
                    <a:pt x="0" y="136288"/>
                    <a:pt x="0" y="87799"/>
                  </a:cubicBezTo>
                  <a:cubicBezTo>
                    <a:pt x="0" y="39309"/>
                    <a:pt x="39309" y="0"/>
                    <a:pt x="87798" y="0"/>
                  </a:cubicBezTo>
                  <a:cubicBezTo>
                    <a:pt x="136288" y="0"/>
                    <a:pt x="175597" y="39309"/>
                    <a:pt x="175597" y="87799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151233AE-DEC8-D191-E847-2A4714275A45}"/>
                </a:ext>
              </a:extLst>
            </p:cNvPr>
            <p:cNvSpPr/>
            <p:nvPr/>
          </p:nvSpPr>
          <p:spPr>
            <a:xfrm>
              <a:off x="8357087" y="5465285"/>
              <a:ext cx="175596" cy="175596"/>
            </a:xfrm>
            <a:custGeom>
              <a:avLst/>
              <a:gdLst>
                <a:gd name="connsiteX0" fmla="*/ 175597 w 175596"/>
                <a:gd name="connsiteY0" fmla="*/ 87798 h 175596"/>
                <a:gd name="connsiteX1" fmla="*/ 87798 w 175596"/>
                <a:gd name="connsiteY1" fmla="*/ 175597 h 175596"/>
                <a:gd name="connsiteX2" fmla="*/ 0 w 175596"/>
                <a:gd name="connsiteY2" fmla="*/ 87798 h 175596"/>
                <a:gd name="connsiteX3" fmla="*/ 87798 w 175596"/>
                <a:gd name="connsiteY3" fmla="*/ 0 h 175596"/>
                <a:gd name="connsiteX4" fmla="*/ 175597 w 175596"/>
                <a:gd name="connsiteY4" fmla="*/ 87798 h 17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596" h="175596">
                  <a:moveTo>
                    <a:pt x="175597" y="87798"/>
                  </a:moveTo>
                  <a:cubicBezTo>
                    <a:pt x="175597" y="136288"/>
                    <a:pt x="136288" y="175597"/>
                    <a:pt x="87798" y="175597"/>
                  </a:cubicBezTo>
                  <a:cubicBezTo>
                    <a:pt x="39309" y="175597"/>
                    <a:pt x="0" y="136288"/>
                    <a:pt x="0" y="87798"/>
                  </a:cubicBezTo>
                  <a:cubicBezTo>
                    <a:pt x="0" y="39309"/>
                    <a:pt x="39309" y="0"/>
                    <a:pt x="87798" y="0"/>
                  </a:cubicBezTo>
                  <a:cubicBezTo>
                    <a:pt x="136288" y="0"/>
                    <a:pt x="175597" y="39309"/>
                    <a:pt x="175597" y="87798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E725DA6-FEB4-1E0C-A781-06B1AC2896E8}"/>
                </a:ext>
              </a:extLst>
            </p:cNvPr>
            <p:cNvSpPr/>
            <p:nvPr/>
          </p:nvSpPr>
          <p:spPr>
            <a:xfrm>
              <a:off x="8566383" y="5192533"/>
              <a:ext cx="175596" cy="175596"/>
            </a:xfrm>
            <a:custGeom>
              <a:avLst/>
              <a:gdLst>
                <a:gd name="connsiteX0" fmla="*/ 175597 w 175596"/>
                <a:gd name="connsiteY0" fmla="*/ 87798 h 175596"/>
                <a:gd name="connsiteX1" fmla="*/ 87798 w 175596"/>
                <a:gd name="connsiteY1" fmla="*/ 175597 h 175596"/>
                <a:gd name="connsiteX2" fmla="*/ 0 w 175596"/>
                <a:gd name="connsiteY2" fmla="*/ 87798 h 175596"/>
                <a:gd name="connsiteX3" fmla="*/ 87798 w 175596"/>
                <a:gd name="connsiteY3" fmla="*/ 0 h 175596"/>
                <a:gd name="connsiteX4" fmla="*/ 175597 w 175596"/>
                <a:gd name="connsiteY4" fmla="*/ 87798 h 17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596" h="175596">
                  <a:moveTo>
                    <a:pt x="175597" y="87798"/>
                  </a:moveTo>
                  <a:cubicBezTo>
                    <a:pt x="175597" y="136288"/>
                    <a:pt x="136288" y="175597"/>
                    <a:pt x="87798" y="175597"/>
                  </a:cubicBezTo>
                  <a:cubicBezTo>
                    <a:pt x="39309" y="175597"/>
                    <a:pt x="0" y="136288"/>
                    <a:pt x="0" y="87798"/>
                  </a:cubicBezTo>
                  <a:cubicBezTo>
                    <a:pt x="0" y="39309"/>
                    <a:pt x="39309" y="0"/>
                    <a:pt x="87798" y="0"/>
                  </a:cubicBezTo>
                  <a:cubicBezTo>
                    <a:pt x="136288" y="0"/>
                    <a:pt x="175597" y="39309"/>
                    <a:pt x="175597" y="87798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8952BCF0-DED1-6EDF-D29A-E6BD4792B893}"/>
                </a:ext>
              </a:extLst>
            </p:cNvPr>
            <p:cNvSpPr/>
            <p:nvPr/>
          </p:nvSpPr>
          <p:spPr>
            <a:xfrm>
              <a:off x="8697948" y="4874905"/>
              <a:ext cx="175596" cy="175596"/>
            </a:xfrm>
            <a:custGeom>
              <a:avLst/>
              <a:gdLst>
                <a:gd name="connsiteX0" fmla="*/ 175597 w 175596"/>
                <a:gd name="connsiteY0" fmla="*/ 87799 h 175596"/>
                <a:gd name="connsiteX1" fmla="*/ 87798 w 175596"/>
                <a:gd name="connsiteY1" fmla="*/ 175597 h 175596"/>
                <a:gd name="connsiteX2" fmla="*/ 0 w 175596"/>
                <a:gd name="connsiteY2" fmla="*/ 87799 h 175596"/>
                <a:gd name="connsiteX3" fmla="*/ 87798 w 175596"/>
                <a:gd name="connsiteY3" fmla="*/ 0 h 175596"/>
                <a:gd name="connsiteX4" fmla="*/ 175597 w 175596"/>
                <a:gd name="connsiteY4" fmla="*/ 87799 h 17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596" h="175596">
                  <a:moveTo>
                    <a:pt x="175597" y="87799"/>
                  </a:moveTo>
                  <a:cubicBezTo>
                    <a:pt x="175597" y="136288"/>
                    <a:pt x="136288" y="175597"/>
                    <a:pt x="87798" y="175597"/>
                  </a:cubicBezTo>
                  <a:cubicBezTo>
                    <a:pt x="39309" y="175597"/>
                    <a:pt x="0" y="136288"/>
                    <a:pt x="0" y="87799"/>
                  </a:cubicBezTo>
                  <a:cubicBezTo>
                    <a:pt x="0" y="39309"/>
                    <a:pt x="39309" y="0"/>
                    <a:pt x="87798" y="0"/>
                  </a:cubicBezTo>
                  <a:cubicBezTo>
                    <a:pt x="136288" y="0"/>
                    <a:pt x="175597" y="39309"/>
                    <a:pt x="175597" y="87799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EEA39B3E-FB20-A23D-AE71-DA59E66DA231}"/>
                </a:ext>
              </a:extLst>
            </p:cNvPr>
            <p:cNvSpPr/>
            <p:nvPr/>
          </p:nvSpPr>
          <p:spPr>
            <a:xfrm>
              <a:off x="8742822" y="4534045"/>
              <a:ext cx="175596" cy="175596"/>
            </a:xfrm>
            <a:custGeom>
              <a:avLst/>
              <a:gdLst>
                <a:gd name="connsiteX0" fmla="*/ 175597 w 175596"/>
                <a:gd name="connsiteY0" fmla="*/ 87798 h 175596"/>
                <a:gd name="connsiteX1" fmla="*/ 87798 w 175596"/>
                <a:gd name="connsiteY1" fmla="*/ 175597 h 175596"/>
                <a:gd name="connsiteX2" fmla="*/ 0 w 175596"/>
                <a:gd name="connsiteY2" fmla="*/ 87798 h 175596"/>
                <a:gd name="connsiteX3" fmla="*/ 87798 w 175596"/>
                <a:gd name="connsiteY3" fmla="*/ 0 h 175596"/>
                <a:gd name="connsiteX4" fmla="*/ 175597 w 175596"/>
                <a:gd name="connsiteY4" fmla="*/ 87798 h 17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596" h="175596">
                  <a:moveTo>
                    <a:pt x="175597" y="87798"/>
                  </a:moveTo>
                  <a:cubicBezTo>
                    <a:pt x="175597" y="136288"/>
                    <a:pt x="136288" y="175597"/>
                    <a:pt x="87798" y="175597"/>
                  </a:cubicBezTo>
                  <a:cubicBezTo>
                    <a:pt x="39309" y="175597"/>
                    <a:pt x="0" y="136288"/>
                    <a:pt x="0" y="87798"/>
                  </a:cubicBezTo>
                  <a:cubicBezTo>
                    <a:pt x="0" y="39309"/>
                    <a:pt x="39309" y="0"/>
                    <a:pt x="87798" y="0"/>
                  </a:cubicBezTo>
                  <a:cubicBezTo>
                    <a:pt x="136288" y="0"/>
                    <a:pt x="175597" y="39309"/>
                    <a:pt x="175597" y="87798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230A981E-B2D7-3E95-6520-051EA570EAC8}"/>
                </a:ext>
              </a:extLst>
            </p:cNvPr>
            <p:cNvSpPr/>
            <p:nvPr/>
          </p:nvSpPr>
          <p:spPr>
            <a:xfrm>
              <a:off x="8697948" y="4193184"/>
              <a:ext cx="175596" cy="175596"/>
            </a:xfrm>
            <a:custGeom>
              <a:avLst/>
              <a:gdLst>
                <a:gd name="connsiteX0" fmla="*/ 175597 w 175596"/>
                <a:gd name="connsiteY0" fmla="*/ 87798 h 175596"/>
                <a:gd name="connsiteX1" fmla="*/ 87798 w 175596"/>
                <a:gd name="connsiteY1" fmla="*/ 175597 h 175596"/>
                <a:gd name="connsiteX2" fmla="*/ 0 w 175596"/>
                <a:gd name="connsiteY2" fmla="*/ 87798 h 175596"/>
                <a:gd name="connsiteX3" fmla="*/ 87798 w 175596"/>
                <a:gd name="connsiteY3" fmla="*/ 0 h 175596"/>
                <a:gd name="connsiteX4" fmla="*/ 175597 w 175596"/>
                <a:gd name="connsiteY4" fmla="*/ 87798 h 17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596" h="175596">
                  <a:moveTo>
                    <a:pt x="175597" y="87798"/>
                  </a:moveTo>
                  <a:cubicBezTo>
                    <a:pt x="175597" y="136288"/>
                    <a:pt x="136288" y="175597"/>
                    <a:pt x="87798" y="175597"/>
                  </a:cubicBezTo>
                  <a:cubicBezTo>
                    <a:pt x="39309" y="175597"/>
                    <a:pt x="0" y="136288"/>
                    <a:pt x="0" y="87798"/>
                  </a:cubicBezTo>
                  <a:cubicBezTo>
                    <a:pt x="0" y="39309"/>
                    <a:pt x="39309" y="0"/>
                    <a:pt x="87798" y="0"/>
                  </a:cubicBezTo>
                  <a:cubicBezTo>
                    <a:pt x="136288" y="0"/>
                    <a:pt x="175597" y="39309"/>
                    <a:pt x="175597" y="87798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4A6218B-5D9D-6EDF-647B-9ECE73A11F5A}"/>
                </a:ext>
              </a:extLst>
            </p:cNvPr>
            <p:cNvSpPr/>
            <p:nvPr/>
          </p:nvSpPr>
          <p:spPr>
            <a:xfrm>
              <a:off x="8566383" y="3875557"/>
              <a:ext cx="175596" cy="175596"/>
            </a:xfrm>
            <a:custGeom>
              <a:avLst/>
              <a:gdLst>
                <a:gd name="connsiteX0" fmla="*/ 175597 w 175596"/>
                <a:gd name="connsiteY0" fmla="*/ 87798 h 175596"/>
                <a:gd name="connsiteX1" fmla="*/ 87798 w 175596"/>
                <a:gd name="connsiteY1" fmla="*/ 175597 h 175596"/>
                <a:gd name="connsiteX2" fmla="*/ 0 w 175596"/>
                <a:gd name="connsiteY2" fmla="*/ 87798 h 175596"/>
                <a:gd name="connsiteX3" fmla="*/ 87798 w 175596"/>
                <a:gd name="connsiteY3" fmla="*/ 0 h 175596"/>
                <a:gd name="connsiteX4" fmla="*/ 175597 w 175596"/>
                <a:gd name="connsiteY4" fmla="*/ 87798 h 17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596" h="175596">
                  <a:moveTo>
                    <a:pt x="175597" y="87798"/>
                  </a:moveTo>
                  <a:cubicBezTo>
                    <a:pt x="175597" y="136288"/>
                    <a:pt x="136288" y="175597"/>
                    <a:pt x="87798" y="175597"/>
                  </a:cubicBezTo>
                  <a:cubicBezTo>
                    <a:pt x="39309" y="175597"/>
                    <a:pt x="0" y="136288"/>
                    <a:pt x="0" y="87798"/>
                  </a:cubicBezTo>
                  <a:cubicBezTo>
                    <a:pt x="0" y="39309"/>
                    <a:pt x="39309" y="0"/>
                    <a:pt x="87798" y="0"/>
                  </a:cubicBezTo>
                  <a:cubicBezTo>
                    <a:pt x="136288" y="0"/>
                    <a:pt x="175597" y="39309"/>
                    <a:pt x="175597" y="87798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A2270AC0-FAF4-487A-54D9-19B386A82896}"/>
                </a:ext>
              </a:extLst>
            </p:cNvPr>
            <p:cNvSpPr/>
            <p:nvPr/>
          </p:nvSpPr>
          <p:spPr>
            <a:xfrm>
              <a:off x="8357087" y="3602804"/>
              <a:ext cx="175596" cy="175596"/>
            </a:xfrm>
            <a:custGeom>
              <a:avLst/>
              <a:gdLst>
                <a:gd name="connsiteX0" fmla="*/ 175597 w 175596"/>
                <a:gd name="connsiteY0" fmla="*/ 87799 h 175596"/>
                <a:gd name="connsiteX1" fmla="*/ 87798 w 175596"/>
                <a:gd name="connsiteY1" fmla="*/ 175597 h 175596"/>
                <a:gd name="connsiteX2" fmla="*/ 0 w 175596"/>
                <a:gd name="connsiteY2" fmla="*/ 87799 h 175596"/>
                <a:gd name="connsiteX3" fmla="*/ 87798 w 175596"/>
                <a:gd name="connsiteY3" fmla="*/ 0 h 175596"/>
                <a:gd name="connsiteX4" fmla="*/ 175597 w 175596"/>
                <a:gd name="connsiteY4" fmla="*/ 87799 h 17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596" h="175596">
                  <a:moveTo>
                    <a:pt x="175597" y="87799"/>
                  </a:moveTo>
                  <a:cubicBezTo>
                    <a:pt x="175597" y="136288"/>
                    <a:pt x="136288" y="175597"/>
                    <a:pt x="87798" y="175597"/>
                  </a:cubicBezTo>
                  <a:cubicBezTo>
                    <a:pt x="39309" y="175597"/>
                    <a:pt x="0" y="136288"/>
                    <a:pt x="0" y="87799"/>
                  </a:cubicBezTo>
                  <a:cubicBezTo>
                    <a:pt x="0" y="39309"/>
                    <a:pt x="39309" y="0"/>
                    <a:pt x="87798" y="0"/>
                  </a:cubicBezTo>
                  <a:cubicBezTo>
                    <a:pt x="136288" y="0"/>
                    <a:pt x="175597" y="39309"/>
                    <a:pt x="175597" y="87799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590FAF45-F19A-E089-1236-F8161F5D7515}"/>
                </a:ext>
              </a:extLst>
            </p:cNvPr>
            <p:cNvSpPr/>
            <p:nvPr/>
          </p:nvSpPr>
          <p:spPr>
            <a:xfrm>
              <a:off x="8084334" y="3393508"/>
              <a:ext cx="175596" cy="175596"/>
            </a:xfrm>
            <a:custGeom>
              <a:avLst/>
              <a:gdLst>
                <a:gd name="connsiteX0" fmla="*/ 175597 w 175596"/>
                <a:gd name="connsiteY0" fmla="*/ 87798 h 175596"/>
                <a:gd name="connsiteX1" fmla="*/ 87798 w 175596"/>
                <a:gd name="connsiteY1" fmla="*/ 175597 h 175596"/>
                <a:gd name="connsiteX2" fmla="*/ 0 w 175596"/>
                <a:gd name="connsiteY2" fmla="*/ 87799 h 175596"/>
                <a:gd name="connsiteX3" fmla="*/ 87798 w 175596"/>
                <a:gd name="connsiteY3" fmla="*/ 0 h 175596"/>
                <a:gd name="connsiteX4" fmla="*/ 175597 w 175596"/>
                <a:gd name="connsiteY4" fmla="*/ 87798 h 17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596" h="175596">
                  <a:moveTo>
                    <a:pt x="175597" y="87798"/>
                  </a:moveTo>
                  <a:cubicBezTo>
                    <a:pt x="175597" y="136288"/>
                    <a:pt x="136288" y="175597"/>
                    <a:pt x="87798" y="175597"/>
                  </a:cubicBezTo>
                  <a:cubicBezTo>
                    <a:pt x="39309" y="175597"/>
                    <a:pt x="0" y="136288"/>
                    <a:pt x="0" y="87799"/>
                  </a:cubicBezTo>
                  <a:cubicBezTo>
                    <a:pt x="0" y="39309"/>
                    <a:pt x="39309" y="0"/>
                    <a:pt x="87798" y="0"/>
                  </a:cubicBezTo>
                  <a:cubicBezTo>
                    <a:pt x="136288" y="0"/>
                    <a:pt x="175597" y="39309"/>
                    <a:pt x="175597" y="87798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DDC3069E-8102-C0C9-D999-43AAA4924053}"/>
                </a:ext>
              </a:extLst>
            </p:cNvPr>
            <p:cNvSpPr/>
            <p:nvPr/>
          </p:nvSpPr>
          <p:spPr>
            <a:xfrm>
              <a:off x="7766707" y="3261943"/>
              <a:ext cx="175596" cy="175596"/>
            </a:xfrm>
            <a:custGeom>
              <a:avLst/>
              <a:gdLst>
                <a:gd name="connsiteX0" fmla="*/ 175597 w 175596"/>
                <a:gd name="connsiteY0" fmla="*/ 87798 h 175596"/>
                <a:gd name="connsiteX1" fmla="*/ 87798 w 175596"/>
                <a:gd name="connsiteY1" fmla="*/ 175597 h 175596"/>
                <a:gd name="connsiteX2" fmla="*/ 0 w 175596"/>
                <a:gd name="connsiteY2" fmla="*/ 87798 h 175596"/>
                <a:gd name="connsiteX3" fmla="*/ 87798 w 175596"/>
                <a:gd name="connsiteY3" fmla="*/ 0 h 175596"/>
                <a:gd name="connsiteX4" fmla="*/ 175597 w 175596"/>
                <a:gd name="connsiteY4" fmla="*/ 87798 h 17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596" h="175596">
                  <a:moveTo>
                    <a:pt x="175597" y="87798"/>
                  </a:moveTo>
                  <a:cubicBezTo>
                    <a:pt x="175597" y="136288"/>
                    <a:pt x="136288" y="175597"/>
                    <a:pt x="87798" y="175597"/>
                  </a:cubicBezTo>
                  <a:cubicBezTo>
                    <a:pt x="39309" y="175597"/>
                    <a:pt x="0" y="136288"/>
                    <a:pt x="0" y="87798"/>
                  </a:cubicBezTo>
                  <a:cubicBezTo>
                    <a:pt x="0" y="39309"/>
                    <a:pt x="39309" y="0"/>
                    <a:pt x="87798" y="0"/>
                  </a:cubicBezTo>
                  <a:cubicBezTo>
                    <a:pt x="136288" y="0"/>
                    <a:pt x="175597" y="39309"/>
                    <a:pt x="175597" y="87798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75767D55-F976-8369-5170-242743634E34}"/>
                </a:ext>
              </a:extLst>
            </p:cNvPr>
            <p:cNvSpPr/>
            <p:nvPr/>
          </p:nvSpPr>
          <p:spPr>
            <a:xfrm>
              <a:off x="6986854" y="3773687"/>
              <a:ext cx="175596" cy="175596"/>
            </a:xfrm>
            <a:custGeom>
              <a:avLst/>
              <a:gdLst>
                <a:gd name="connsiteX0" fmla="*/ 175597 w 175596"/>
                <a:gd name="connsiteY0" fmla="*/ 87799 h 175596"/>
                <a:gd name="connsiteX1" fmla="*/ 87798 w 175596"/>
                <a:gd name="connsiteY1" fmla="*/ 175597 h 175596"/>
                <a:gd name="connsiteX2" fmla="*/ 0 w 175596"/>
                <a:gd name="connsiteY2" fmla="*/ 87799 h 175596"/>
                <a:gd name="connsiteX3" fmla="*/ 87798 w 175596"/>
                <a:gd name="connsiteY3" fmla="*/ 0 h 175596"/>
                <a:gd name="connsiteX4" fmla="*/ 175597 w 175596"/>
                <a:gd name="connsiteY4" fmla="*/ 87799 h 17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596" h="175596">
                  <a:moveTo>
                    <a:pt x="175597" y="87799"/>
                  </a:moveTo>
                  <a:cubicBezTo>
                    <a:pt x="175597" y="136288"/>
                    <a:pt x="136288" y="175597"/>
                    <a:pt x="87798" y="175597"/>
                  </a:cubicBezTo>
                  <a:cubicBezTo>
                    <a:pt x="39309" y="175597"/>
                    <a:pt x="0" y="136288"/>
                    <a:pt x="0" y="87799"/>
                  </a:cubicBezTo>
                  <a:cubicBezTo>
                    <a:pt x="0" y="39309"/>
                    <a:pt x="39309" y="0"/>
                    <a:pt x="87798" y="0"/>
                  </a:cubicBezTo>
                  <a:cubicBezTo>
                    <a:pt x="136288" y="0"/>
                    <a:pt x="175597" y="39309"/>
                    <a:pt x="175597" y="87799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C2610638-29F3-02BE-A779-FAB9DBD887C8}"/>
                </a:ext>
              </a:extLst>
            </p:cNvPr>
            <p:cNvSpPr/>
            <p:nvPr/>
          </p:nvSpPr>
          <p:spPr>
            <a:xfrm>
              <a:off x="6665489" y="4095053"/>
              <a:ext cx="175596" cy="175596"/>
            </a:xfrm>
            <a:custGeom>
              <a:avLst/>
              <a:gdLst>
                <a:gd name="connsiteX0" fmla="*/ 175597 w 175596"/>
                <a:gd name="connsiteY0" fmla="*/ 87798 h 175596"/>
                <a:gd name="connsiteX1" fmla="*/ 87798 w 175596"/>
                <a:gd name="connsiteY1" fmla="*/ 175597 h 175596"/>
                <a:gd name="connsiteX2" fmla="*/ 0 w 175596"/>
                <a:gd name="connsiteY2" fmla="*/ 87798 h 175596"/>
                <a:gd name="connsiteX3" fmla="*/ 87798 w 175596"/>
                <a:gd name="connsiteY3" fmla="*/ 0 h 175596"/>
                <a:gd name="connsiteX4" fmla="*/ 175597 w 175596"/>
                <a:gd name="connsiteY4" fmla="*/ 87798 h 17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596" h="175596">
                  <a:moveTo>
                    <a:pt x="175597" y="87798"/>
                  </a:moveTo>
                  <a:cubicBezTo>
                    <a:pt x="175597" y="136288"/>
                    <a:pt x="136288" y="175597"/>
                    <a:pt x="87798" y="175597"/>
                  </a:cubicBezTo>
                  <a:cubicBezTo>
                    <a:pt x="39309" y="175597"/>
                    <a:pt x="0" y="136288"/>
                    <a:pt x="0" y="87798"/>
                  </a:cubicBezTo>
                  <a:cubicBezTo>
                    <a:pt x="0" y="39309"/>
                    <a:pt x="39309" y="0"/>
                    <a:pt x="87798" y="0"/>
                  </a:cubicBezTo>
                  <a:cubicBezTo>
                    <a:pt x="136288" y="0"/>
                    <a:pt x="175597" y="39309"/>
                    <a:pt x="175597" y="87798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7C808317-EC72-A6A0-CA4F-064232F3D364}"/>
                </a:ext>
              </a:extLst>
            </p:cNvPr>
            <p:cNvSpPr/>
            <p:nvPr/>
          </p:nvSpPr>
          <p:spPr>
            <a:xfrm>
              <a:off x="6547862" y="4534045"/>
              <a:ext cx="175596" cy="175596"/>
            </a:xfrm>
            <a:custGeom>
              <a:avLst/>
              <a:gdLst>
                <a:gd name="connsiteX0" fmla="*/ 175597 w 175596"/>
                <a:gd name="connsiteY0" fmla="*/ 87798 h 175596"/>
                <a:gd name="connsiteX1" fmla="*/ 87798 w 175596"/>
                <a:gd name="connsiteY1" fmla="*/ 175597 h 175596"/>
                <a:gd name="connsiteX2" fmla="*/ 0 w 175596"/>
                <a:gd name="connsiteY2" fmla="*/ 87798 h 175596"/>
                <a:gd name="connsiteX3" fmla="*/ 87798 w 175596"/>
                <a:gd name="connsiteY3" fmla="*/ 0 h 175596"/>
                <a:gd name="connsiteX4" fmla="*/ 175597 w 175596"/>
                <a:gd name="connsiteY4" fmla="*/ 87798 h 17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596" h="175596">
                  <a:moveTo>
                    <a:pt x="175597" y="87798"/>
                  </a:moveTo>
                  <a:cubicBezTo>
                    <a:pt x="175597" y="136288"/>
                    <a:pt x="136288" y="175597"/>
                    <a:pt x="87798" y="175597"/>
                  </a:cubicBezTo>
                  <a:cubicBezTo>
                    <a:pt x="39309" y="175597"/>
                    <a:pt x="0" y="136288"/>
                    <a:pt x="0" y="87798"/>
                  </a:cubicBezTo>
                  <a:cubicBezTo>
                    <a:pt x="0" y="39309"/>
                    <a:pt x="39309" y="0"/>
                    <a:pt x="87798" y="0"/>
                  </a:cubicBezTo>
                  <a:cubicBezTo>
                    <a:pt x="136288" y="0"/>
                    <a:pt x="175597" y="39309"/>
                    <a:pt x="175597" y="87798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32C82D6C-C763-5366-9BD0-AB07F1A03555}"/>
                </a:ext>
              </a:extLst>
            </p:cNvPr>
            <p:cNvSpPr/>
            <p:nvPr/>
          </p:nvSpPr>
          <p:spPr>
            <a:xfrm>
              <a:off x="6665489" y="4973037"/>
              <a:ext cx="175596" cy="175596"/>
            </a:xfrm>
            <a:custGeom>
              <a:avLst/>
              <a:gdLst>
                <a:gd name="connsiteX0" fmla="*/ 175597 w 175596"/>
                <a:gd name="connsiteY0" fmla="*/ 87798 h 175596"/>
                <a:gd name="connsiteX1" fmla="*/ 87798 w 175596"/>
                <a:gd name="connsiteY1" fmla="*/ 175597 h 175596"/>
                <a:gd name="connsiteX2" fmla="*/ 0 w 175596"/>
                <a:gd name="connsiteY2" fmla="*/ 87798 h 175596"/>
                <a:gd name="connsiteX3" fmla="*/ 87798 w 175596"/>
                <a:gd name="connsiteY3" fmla="*/ 0 h 175596"/>
                <a:gd name="connsiteX4" fmla="*/ 175597 w 175596"/>
                <a:gd name="connsiteY4" fmla="*/ 87798 h 17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596" h="175596">
                  <a:moveTo>
                    <a:pt x="175597" y="87798"/>
                  </a:moveTo>
                  <a:cubicBezTo>
                    <a:pt x="175597" y="136288"/>
                    <a:pt x="136288" y="175597"/>
                    <a:pt x="87798" y="175597"/>
                  </a:cubicBezTo>
                  <a:cubicBezTo>
                    <a:pt x="39309" y="175597"/>
                    <a:pt x="0" y="136288"/>
                    <a:pt x="0" y="87798"/>
                  </a:cubicBezTo>
                  <a:cubicBezTo>
                    <a:pt x="0" y="39309"/>
                    <a:pt x="39309" y="0"/>
                    <a:pt x="87798" y="0"/>
                  </a:cubicBezTo>
                  <a:cubicBezTo>
                    <a:pt x="136288" y="0"/>
                    <a:pt x="175597" y="39309"/>
                    <a:pt x="175597" y="87798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5A04A0C4-FBC1-D1A6-AE5B-12B48DADFE9E}"/>
                </a:ext>
              </a:extLst>
            </p:cNvPr>
            <p:cNvSpPr/>
            <p:nvPr/>
          </p:nvSpPr>
          <p:spPr>
            <a:xfrm>
              <a:off x="6986854" y="5294402"/>
              <a:ext cx="175596" cy="175596"/>
            </a:xfrm>
            <a:custGeom>
              <a:avLst/>
              <a:gdLst>
                <a:gd name="connsiteX0" fmla="*/ 175597 w 175596"/>
                <a:gd name="connsiteY0" fmla="*/ 87798 h 175596"/>
                <a:gd name="connsiteX1" fmla="*/ 87798 w 175596"/>
                <a:gd name="connsiteY1" fmla="*/ 175597 h 175596"/>
                <a:gd name="connsiteX2" fmla="*/ 0 w 175596"/>
                <a:gd name="connsiteY2" fmla="*/ 87798 h 175596"/>
                <a:gd name="connsiteX3" fmla="*/ 87798 w 175596"/>
                <a:gd name="connsiteY3" fmla="*/ 0 h 175596"/>
                <a:gd name="connsiteX4" fmla="*/ 175597 w 175596"/>
                <a:gd name="connsiteY4" fmla="*/ 87798 h 17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596" h="175596">
                  <a:moveTo>
                    <a:pt x="175597" y="87798"/>
                  </a:moveTo>
                  <a:cubicBezTo>
                    <a:pt x="175597" y="136288"/>
                    <a:pt x="136288" y="175597"/>
                    <a:pt x="87798" y="175597"/>
                  </a:cubicBezTo>
                  <a:cubicBezTo>
                    <a:pt x="39309" y="175597"/>
                    <a:pt x="0" y="136288"/>
                    <a:pt x="0" y="87798"/>
                  </a:cubicBezTo>
                  <a:cubicBezTo>
                    <a:pt x="0" y="39309"/>
                    <a:pt x="39309" y="0"/>
                    <a:pt x="87798" y="0"/>
                  </a:cubicBezTo>
                  <a:cubicBezTo>
                    <a:pt x="136288" y="0"/>
                    <a:pt x="175597" y="39309"/>
                    <a:pt x="175597" y="87798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DF4E1426-32EC-2B25-9461-BCDF7C824875}"/>
                </a:ext>
              </a:extLst>
            </p:cNvPr>
            <p:cNvSpPr/>
            <p:nvPr/>
          </p:nvSpPr>
          <p:spPr>
            <a:xfrm>
              <a:off x="7425846" y="5412029"/>
              <a:ext cx="175596" cy="175596"/>
            </a:xfrm>
            <a:custGeom>
              <a:avLst/>
              <a:gdLst>
                <a:gd name="connsiteX0" fmla="*/ 175597 w 175596"/>
                <a:gd name="connsiteY0" fmla="*/ 87798 h 175596"/>
                <a:gd name="connsiteX1" fmla="*/ 87798 w 175596"/>
                <a:gd name="connsiteY1" fmla="*/ 175597 h 175596"/>
                <a:gd name="connsiteX2" fmla="*/ 0 w 175596"/>
                <a:gd name="connsiteY2" fmla="*/ 87798 h 175596"/>
                <a:gd name="connsiteX3" fmla="*/ 87798 w 175596"/>
                <a:gd name="connsiteY3" fmla="*/ 0 h 175596"/>
                <a:gd name="connsiteX4" fmla="*/ 175597 w 175596"/>
                <a:gd name="connsiteY4" fmla="*/ 87798 h 17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596" h="175596">
                  <a:moveTo>
                    <a:pt x="175597" y="87798"/>
                  </a:moveTo>
                  <a:cubicBezTo>
                    <a:pt x="175597" y="136288"/>
                    <a:pt x="136288" y="175597"/>
                    <a:pt x="87798" y="175597"/>
                  </a:cubicBezTo>
                  <a:cubicBezTo>
                    <a:pt x="39309" y="175597"/>
                    <a:pt x="0" y="136288"/>
                    <a:pt x="0" y="87798"/>
                  </a:cubicBezTo>
                  <a:cubicBezTo>
                    <a:pt x="0" y="39309"/>
                    <a:pt x="39309" y="0"/>
                    <a:pt x="87798" y="0"/>
                  </a:cubicBezTo>
                  <a:cubicBezTo>
                    <a:pt x="136288" y="0"/>
                    <a:pt x="175597" y="39309"/>
                    <a:pt x="175597" y="87798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3E795606-4558-A16D-81A8-903D91156C93}"/>
                </a:ext>
              </a:extLst>
            </p:cNvPr>
            <p:cNvSpPr/>
            <p:nvPr/>
          </p:nvSpPr>
          <p:spPr>
            <a:xfrm>
              <a:off x="7864838" y="5294402"/>
              <a:ext cx="175596" cy="175596"/>
            </a:xfrm>
            <a:custGeom>
              <a:avLst/>
              <a:gdLst>
                <a:gd name="connsiteX0" fmla="*/ 175597 w 175596"/>
                <a:gd name="connsiteY0" fmla="*/ 87798 h 175596"/>
                <a:gd name="connsiteX1" fmla="*/ 87798 w 175596"/>
                <a:gd name="connsiteY1" fmla="*/ 175597 h 175596"/>
                <a:gd name="connsiteX2" fmla="*/ 0 w 175596"/>
                <a:gd name="connsiteY2" fmla="*/ 87798 h 175596"/>
                <a:gd name="connsiteX3" fmla="*/ 87798 w 175596"/>
                <a:gd name="connsiteY3" fmla="*/ 0 h 175596"/>
                <a:gd name="connsiteX4" fmla="*/ 175597 w 175596"/>
                <a:gd name="connsiteY4" fmla="*/ 87798 h 17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596" h="175596">
                  <a:moveTo>
                    <a:pt x="175597" y="87798"/>
                  </a:moveTo>
                  <a:cubicBezTo>
                    <a:pt x="175597" y="136288"/>
                    <a:pt x="136288" y="175597"/>
                    <a:pt x="87798" y="175597"/>
                  </a:cubicBezTo>
                  <a:cubicBezTo>
                    <a:pt x="39309" y="175597"/>
                    <a:pt x="0" y="136288"/>
                    <a:pt x="0" y="87798"/>
                  </a:cubicBezTo>
                  <a:cubicBezTo>
                    <a:pt x="0" y="39309"/>
                    <a:pt x="39309" y="0"/>
                    <a:pt x="87798" y="0"/>
                  </a:cubicBezTo>
                  <a:cubicBezTo>
                    <a:pt x="136288" y="0"/>
                    <a:pt x="175597" y="39309"/>
                    <a:pt x="175597" y="87798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C627EBC7-D189-FD1A-038A-7FF395DA5ECE}"/>
                </a:ext>
              </a:extLst>
            </p:cNvPr>
            <p:cNvSpPr/>
            <p:nvPr/>
          </p:nvSpPr>
          <p:spPr>
            <a:xfrm>
              <a:off x="8186204" y="4973037"/>
              <a:ext cx="175596" cy="175596"/>
            </a:xfrm>
            <a:custGeom>
              <a:avLst/>
              <a:gdLst>
                <a:gd name="connsiteX0" fmla="*/ 175597 w 175596"/>
                <a:gd name="connsiteY0" fmla="*/ 87798 h 175596"/>
                <a:gd name="connsiteX1" fmla="*/ 87798 w 175596"/>
                <a:gd name="connsiteY1" fmla="*/ 175597 h 175596"/>
                <a:gd name="connsiteX2" fmla="*/ 0 w 175596"/>
                <a:gd name="connsiteY2" fmla="*/ 87798 h 175596"/>
                <a:gd name="connsiteX3" fmla="*/ 87798 w 175596"/>
                <a:gd name="connsiteY3" fmla="*/ 0 h 175596"/>
                <a:gd name="connsiteX4" fmla="*/ 175597 w 175596"/>
                <a:gd name="connsiteY4" fmla="*/ 87798 h 17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596" h="175596">
                  <a:moveTo>
                    <a:pt x="175597" y="87798"/>
                  </a:moveTo>
                  <a:cubicBezTo>
                    <a:pt x="175597" y="136288"/>
                    <a:pt x="136288" y="175597"/>
                    <a:pt x="87798" y="175597"/>
                  </a:cubicBezTo>
                  <a:cubicBezTo>
                    <a:pt x="39309" y="175597"/>
                    <a:pt x="0" y="136288"/>
                    <a:pt x="0" y="87798"/>
                  </a:cubicBezTo>
                  <a:cubicBezTo>
                    <a:pt x="0" y="39309"/>
                    <a:pt x="39309" y="0"/>
                    <a:pt x="87798" y="0"/>
                  </a:cubicBezTo>
                  <a:cubicBezTo>
                    <a:pt x="136288" y="0"/>
                    <a:pt x="175597" y="39309"/>
                    <a:pt x="175597" y="87798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301EFEA1-F428-97C9-AEC0-E16769915802}"/>
                </a:ext>
              </a:extLst>
            </p:cNvPr>
            <p:cNvSpPr/>
            <p:nvPr/>
          </p:nvSpPr>
          <p:spPr>
            <a:xfrm>
              <a:off x="8303830" y="4534045"/>
              <a:ext cx="175596" cy="175596"/>
            </a:xfrm>
            <a:custGeom>
              <a:avLst/>
              <a:gdLst>
                <a:gd name="connsiteX0" fmla="*/ 175597 w 175596"/>
                <a:gd name="connsiteY0" fmla="*/ 87798 h 175596"/>
                <a:gd name="connsiteX1" fmla="*/ 87798 w 175596"/>
                <a:gd name="connsiteY1" fmla="*/ 175597 h 175596"/>
                <a:gd name="connsiteX2" fmla="*/ 0 w 175596"/>
                <a:gd name="connsiteY2" fmla="*/ 87798 h 175596"/>
                <a:gd name="connsiteX3" fmla="*/ 87798 w 175596"/>
                <a:gd name="connsiteY3" fmla="*/ 0 h 175596"/>
                <a:gd name="connsiteX4" fmla="*/ 175597 w 175596"/>
                <a:gd name="connsiteY4" fmla="*/ 87798 h 17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596" h="175596">
                  <a:moveTo>
                    <a:pt x="175597" y="87798"/>
                  </a:moveTo>
                  <a:cubicBezTo>
                    <a:pt x="175597" y="136288"/>
                    <a:pt x="136288" y="175597"/>
                    <a:pt x="87798" y="175597"/>
                  </a:cubicBezTo>
                  <a:cubicBezTo>
                    <a:pt x="39309" y="175597"/>
                    <a:pt x="0" y="136288"/>
                    <a:pt x="0" y="87798"/>
                  </a:cubicBezTo>
                  <a:cubicBezTo>
                    <a:pt x="0" y="39309"/>
                    <a:pt x="39309" y="0"/>
                    <a:pt x="87798" y="0"/>
                  </a:cubicBezTo>
                  <a:cubicBezTo>
                    <a:pt x="136288" y="0"/>
                    <a:pt x="175597" y="39309"/>
                    <a:pt x="175597" y="87798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40047C00-35AE-D9C5-F48F-C489C58D0E10}"/>
                </a:ext>
              </a:extLst>
            </p:cNvPr>
            <p:cNvSpPr/>
            <p:nvPr/>
          </p:nvSpPr>
          <p:spPr>
            <a:xfrm>
              <a:off x="8186204" y="4095053"/>
              <a:ext cx="175596" cy="175596"/>
            </a:xfrm>
            <a:custGeom>
              <a:avLst/>
              <a:gdLst>
                <a:gd name="connsiteX0" fmla="*/ 175597 w 175596"/>
                <a:gd name="connsiteY0" fmla="*/ 87798 h 175596"/>
                <a:gd name="connsiteX1" fmla="*/ 87798 w 175596"/>
                <a:gd name="connsiteY1" fmla="*/ 175597 h 175596"/>
                <a:gd name="connsiteX2" fmla="*/ 0 w 175596"/>
                <a:gd name="connsiteY2" fmla="*/ 87798 h 175596"/>
                <a:gd name="connsiteX3" fmla="*/ 87798 w 175596"/>
                <a:gd name="connsiteY3" fmla="*/ 0 h 175596"/>
                <a:gd name="connsiteX4" fmla="*/ 175597 w 175596"/>
                <a:gd name="connsiteY4" fmla="*/ 87798 h 17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596" h="175596">
                  <a:moveTo>
                    <a:pt x="175597" y="87798"/>
                  </a:moveTo>
                  <a:cubicBezTo>
                    <a:pt x="175597" y="136288"/>
                    <a:pt x="136288" y="175597"/>
                    <a:pt x="87798" y="175597"/>
                  </a:cubicBezTo>
                  <a:cubicBezTo>
                    <a:pt x="39309" y="175597"/>
                    <a:pt x="0" y="136288"/>
                    <a:pt x="0" y="87798"/>
                  </a:cubicBezTo>
                  <a:cubicBezTo>
                    <a:pt x="0" y="39309"/>
                    <a:pt x="39309" y="0"/>
                    <a:pt x="87798" y="0"/>
                  </a:cubicBezTo>
                  <a:cubicBezTo>
                    <a:pt x="136288" y="0"/>
                    <a:pt x="175597" y="39309"/>
                    <a:pt x="175597" y="87798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001851F3-7C5A-1591-19C9-1C8E1834E3A4}"/>
                </a:ext>
              </a:extLst>
            </p:cNvPr>
            <p:cNvSpPr/>
            <p:nvPr/>
          </p:nvSpPr>
          <p:spPr>
            <a:xfrm>
              <a:off x="7864838" y="3773687"/>
              <a:ext cx="175596" cy="175596"/>
            </a:xfrm>
            <a:custGeom>
              <a:avLst/>
              <a:gdLst>
                <a:gd name="connsiteX0" fmla="*/ 175597 w 175596"/>
                <a:gd name="connsiteY0" fmla="*/ 87799 h 175596"/>
                <a:gd name="connsiteX1" fmla="*/ 87798 w 175596"/>
                <a:gd name="connsiteY1" fmla="*/ 175597 h 175596"/>
                <a:gd name="connsiteX2" fmla="*/ 0 w 175596"/>
                <a:gd name="connsiteY2" fmla="*/ 87799 h 175596"/>
                <a:gd name="connsiteX3" fmla="*/ 87798 w 175596"/>
                <a:gd name="connsiteY3" fmla="*/ 0 h 175596"/>
                <a:gd name="connsiteX4" fmla="*/ 175597 w 175596"/>
                <a:gd name="connsiteY4" fmla="*/ 87799 h 17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596" h="175596">
                  <a:moveTo>
                    <a:pt x="175597" y="87799"/>
                  </a:moveTo>
                  <a:cubicBezTo>
                    <a:pt x="175597" y="136288"/>
                    <a:pt x="136288" y="175597"/>
                    <a:pt x="87798" y="175597"/>
                  </a:cubicBezTo>
                  <a:cubicBezTo>
                    <a:pt x="39309" y="175597"/>
                    <a:pt x="0" y="136288"/>
                    <a:pt x="0" y="87799"/>
                  </a:cubicBezTo>
                  <a:cubicBezTo>
                    <a:pt x="0" y="39309"/>
                    <a:pt x="39309" y="0"/>
                    <a:pt x="87798" y="0"/>
                  </a:cubicBezTo>
                  <a:cubicBezTo>
                    <a:pt x="136288" y="0"/>
                    <a:pt x="175597" y="39309"/>
                    <a:pt x="175597" y="87799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A7258994-CB4E-E602-E1F3-DA1BF30AA719}"/>
                </a:ext>
              </a:extLst>
            </p:cNvPr>
            <p:cNvSpPr/>
            <p:nvPr/>
          </p:nvSpPr>
          <p:spPr>
            <a:xfrm>
              <a:off x="7425846" y="4095053"/>
              <a:ext cx="175596" cy="175596"/>
            </a:xfrm>
            <a:custGeom>
              <a:avLst/>
              <a:gdLst>
                <a:gd name="connsiteX0" fmla="*/ 175597 w 175596"/>
                <a:gd name="connsiteY0" fmla="*/ 87798 h 175596"/>
                <a:gd name="connsiteX1" fmla="*/ 87798 w 175596"/>
                <a:gd name="connsiteY1" fmla="*/ 175597 h 175596"/>
                <a:gd name="connsiteX2" fmla="*/ 0 w 175596"/>
                <a:gd name="connsiteY2" fmla="*/ 87798 h 175596"/>
                <a:gd name="connsiteX3" fmla="*/ 87798 w 175596"/>
                <a:gd name="connsiteY3" fmla="*/ 0 h 175596"/>
                <a:gd name="connsiteX4" fmla="*/ 175597 w 175596"/>
                <a:gd name="connsiteY4" fmla="*/ 87798 h 17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596" h="175596">
                  <a:moveTo>
                    <a:pt x="175597" y="87798"/>
                  </a:moveTo>
                  <a:cubicBezTo>
                    <a:pt x="175597" y="136288"/>
                    <a:pt x="136288" y="175597"/>
                    <a:pt x="87798" y="175597"/>
                  </a:cubicBezTo>
                  <a:cubicBezTo>
                    <a:pt x="39309" y="175597"/>
                    <a:pt x="0" y="136288"/>
                    <a:pt x="0" y="87798"/>
                  </a:cubicBezTo>
                  <a:cubicBezTo>
                    <a:pt x="0" y="39309"/>
                    <a:pt x="39309" y="0"/>
                    <a:pt x="87798" y="0"/>
                  </a:cubicBezTo>
                  <a:cubicBezTo>
                    <a:pt x="136288" y="0"/>
                    <a:pt x="175597" y="39309"/>
                    <a:pt x="175597" y="87798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62EF88CB-E424-83BF-EC45-D7E873BFAC7C}"/>
                </a:ext>
              </a:extLst>
            </p:cNvPr>
            <p:cNvSpPr/>
            <p:nvPr/>
          </p:nvSpPr>
          <p:spPr>
            <a:xfrm>
              <a:off x="7045667" y="4314549"/>
              <a:ext cx="175596" cy="175596"/>
            </a:xfrm>
            <a:custGeom>
              <a:avLst/>
              <a:gdLst>
                <a:gd name="connsiteX0" fmla="*/ 175597 w 175596"/>
                <a:gd name="connsiteY0" fmla="*/ 87798 h 175596"/>
                <a:gd name="connsiteX1" fmla="*/ 87798 w 175596"/>
                <a:gd name="connsiteY1" fmla="*/ 175597 h 175596"/>
                <a:gd name="connsiteX2" fmla="*/ 0 w 175596"/>
                <a:gd name="connsiteY2" fmla="*/ 87798 h 175596"/>
                <a:gd name="connsiteX3" fmla="*/ 87798 w 175596"/>
                <a:gd name="connsiteY3" fmla="*/ 0 h 175596"/>
                <a:gd name="connsiteX4" fmla="*/ 175597 w 175596"/>
                <a:gd name="connsiteY4" fmla="*/ 87798 h 17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596" h="175596">
                  <a:moveTo>
                    <a:pt x="175597" y="87798"/>
                  </a:moveTo>
                  <a:cubicBezTo>
                    <a:pt x="175597" y="136288"/>
                    <a:pt x="136288" y="175597"/>
                    <a:pt x="87798" y="175597"/>
                  </a:cubicBezTo>
                  <a:cubicBezTo>
                    <a:pt x="39309" y="175597"/>
                    <a:pt x="0" y="136288"/>
                    <a:pt x="0" y="87798"/>
                  </a:cubicBezTo>
                  <a:cubicBezTo>
                    <a:pt x="0" y="39309"/>
                    <a:pt x="39309" y="0"/>
                    <a:pt x="87798" y="0"/>
                  </a:cubicBezTo>
                  <a:cubicBezTo>
                    <a:pt x="136288" y="0"/>
                    <a:pt x="175597" y="39309"/>
                    <a:pt x="175597" y="87798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663DDE4A-4E92-98BA-2232-C103290EB0D0}"/>
                </a:ext>
              </a:extLst>
            </p:cNvPr>
            <p:cNvSpPr/>
            <p:nvPr/>
          </p:nvSpPr>
          <p:spPr>
            <a:xfrm>
              <a:off x="7045667" y="4753541"/>
              <a:ext cx="175596" cy="175596"/>
            </a:xfrm>
            <a:custGeom>
              <a:avLst/>
              <a:gdLst>
                <a:gd name="connsiteX0" fmla="*/ 175597 w 175596"/>
                <a:gd name="connsiteY0" fmla="*/ 87798 h 175596"/>
                <a:gd name="connsiteX1" fmla="*/ 87798 w 175596"/>
                <a:gd name="connsiteY1" fmla="*/ 175597 h 175596"/>
                <a:gd name="connsiteX2" fmla="*/ 0 w 175596"/>
                <a:gd name="connsiteY2" fmla="*/ 87798 h 175596"/>
                <a:gd name="connsiteX3" fmla="*/ 87798 w 175596"/>
                <a:gd name="connsiteY3" fmla="*/ 0 h 175596"/>
                <a:gd name="connsiteX4" fmla="*/ 175597 w 175596"/>
                <a:gd name="connsiteY4" fmla="*/ 87798 h 17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596" h="175596">
                  <a:moveTo>
                    <a:pt x="175597" y="87798"/>
                  </a:moveTo>
                  <a:cubicBezTo>
                    <a:pt x="175597" y="136288"/>
                    <a:pt x="136288" y="175597"/>
                    <a:pt x="87798" y="175597"/>
                  </a:cubicBezTo>
                  <a:cubicBezTo>
                    <a:pt x="39309" y="175597"/>
                    <a:pt x="0" y="136288"/>
                    <a:pt x="0" y="87798"/>
                  </a:cubicBezTo>
                  <a:cubicBezTo>
                    <a:pt x="0" y="39309"/>
                    <a:pt x="39309" y="0"/>
                    <a:pt x="87798" y="0"/>
                  </a:cubicBezTo>
                  <a:cubicBezTo>
                    <a:pt x="136288" y="0"/>
                    <a:pt x="175597" y="39309"/>
                    <a:pt x="175597" y="87798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5EA9B38E-3B34-0F4C-F1D4-6130B90ED180}"/>
                </a:ext>
              </a:extLst>
            </p:cNvPr>
            <p:cNvSpPr/>
            <p:nvPr/>
          </p:nvSpPr>
          <p:spPr>
            <a:xfrm>
              <a:off x="7425846" y="4973037"/>
              <a:ext cx="175596" cy="175596"/>
            </a:xfrm>
            <a:custGeom>
              <a:avLst/>
              <a:gdLst>
                <a:gd name="connsiteX0" fmla="*/ 175597 w 175596"/>
                <a:gd name="connsiteY0" fmla="*/ 87798 h 175596"/>
                <a:gd name="connsiteX1" fmla="*/ 87798 w 175596"/>
                <a:gd name="connsiteY1" fmla="*/ 175597 h 175596"/>
                <a:gd name="connsiteX2" fmla="*/ 0 w 175596"/>
                <a:gd name="connsiteY2" fmla="*/ 87798 h 175596"/>
                <a:gd name="connsiteX3" fmla="*/ 87798 w 175596"/>
                <a:gd name="connsiteY3" fmla="*/ 0 h 175596"/>
                <a:gd name="connsiteX4" fmla="*/ 175597 w 175596"/>
                <a:gd name="connsiteY4" fmla="*/ 87798 h 17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596" h="175596">
                  <a:moveTo>
                    <a:pt x="175597" y="87798"/>
                  </a:moveTo>
                  <a:cubicBezTo>
                    <a:pt x="175597" y="136288"/>
                    <a:pt x="136288" y="175597"/>
                    <a:pt x="87798" y="175597"/>
                  </a:cubicBezTo>
                  <a:cubicBezTo>
                    <a:pt x="39309" y="175597"/>
                    <a:pt x="0" y="136288"/>
                    <a:pt x="0" y="87798"/>
                  </a:cubicBezTo>
                  <a:cubicBezTo>
                    <a:pt x="0" y="39309"/>
                    <a:pt x="39309" y="0"/>
                    <a:pt x="87798" y="0"/>
                  </a:cubicBezTo>
                  <a:cubicBezTo>
                    <a:pt x="136288" y="0"/>
                    <a:pt x="175597" y="39309"/>
                    <a:pt x="175597" y="87798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1AAB4C11-3DB8-3ADF-2262-1DD73F03F912}"/>
                </a:ext>
              </a:extLst>
            </p:cNvPr>
            <p:cNvSpPr/>
            <p:nvPr/>
          </p:nvSpPr>
          <p:spPr>
            <a:xfrm>
              <a:off x="7806025" y="4753541"/>
              <a:ext cx="175596" cy="175596"/>
            </a:xfrm>
            <a:custGeom>
              <a:avLst/>
              <a:gdLst>
                <a:gd name="connsiteX0" fmla="*/ 175597 w 175596"/>
                <a:gd name="connsiteY0" fmla="*/ 87798 h 175596"/>
                <a:gd name="connsiteX1" fmla="*/ 87798 w 175596"/>
                <a:gd name="connsiteY1" fmla="*/ 175597 h 175596"/>
                <a:gd name="connsiteX2" fmla="*/ 0 w 175596"/>
                <a:gd name="connsiteY2" fmla="*/ 87798 h 175596"/>
                <a:gd name="connsiteX3" fmla="*/ 87798 w 175596"/>
                <a:gd name="connsiteY3" fmla="*/ 0 h 175596"/>
                <a:gd name="connsiteX4" fmla="*/ 175597 w 175596"/>
                <a:gd name="connsiteY4" fmla="*/ 87798 h 17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596" h="175596">
                  <a:moveTo>
                    <a:pt x="175597" y="87798"/>
                  </a:moveTo>
                  <a:cubicBezTo>
                    <a:pt x="175597" y="136288"/>
                    <a:pt x="136288" y="175597"/>
                    <a:pt x="87798" y="175597"/>
                  </a:cubicBezTo>
                  <a:cubicBezTo>
                    <a:pt x="39309" y="175597"/>
                    <a:pt x="0" y="136288"/>
                    <a:pt x="0" y="87798"/>
                  </a:cubicBezTo>
                  <a:cubicBezTo>
                    <a:pt x="0" y="39309"/>
                    <a:pt x="39309" y="0"/>
                    <a:pt x="87798" y="0"/>
                  </a:cubicBezTo>
                  <a:cubicBezTo>
                    <a:pt x="136288" y="0"/>
                    <a:pt x="175597" y="39309"/>
                    <a:pt x="175597" y="87798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71101300-2CF9-5838-8943-EA9057DD8327}"/>
                </a:ext>
              </a:extLst>
            </p:cNvPr>
            <p:cNvSpPr/>
            <p:nvPr/>
          </p:nvSpPr>
          <p:spPr>
            <a:xfrm>
              <a:off x="7425831" y="4534029"/>
              <a:ext cx="175596" cy="175596"/>
            </a:xfrm>
            <a:custGeom>
              <a:avLst/>
              <a:gdLst>
                <a:gd name="connsiteX0" fmla="*/ 175597 w 175596"/>
                <a:gd name="connsiteY0" fmla="*/ 87798 h 175596"/>
                <a:gd name="connsiteX1" fmla="*/ 87798 w 175596"/>
                <a:gd name="connsiteY1" fmla="*/ 175597 h 175596"/>
                <a:gd name="connsiteX2" fmla="*/ 0 w 175596"/>
                <a:gd name="connsiteY2" fmla="*/ 87798 h 175596"/>
                <a:gd name="connsiteX3" fmla="*/ 87798 w 175596"/>
                <a:gd name="connsiteY3" fmla="*/ 0 h 175596"/>
                <a:gd name="connsiteX4" fmla="*/ 175597 w 175596"/>
                <a:gd name="connsiteY4" fmla="*/ 87798 h 17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596" h="175596">
                  <a:moveTo>
                    <a:pt x="175597" y="87798"/>
                  </a:moveTo>
                  <a:cubicBezTo>
                    <a:pt x="175597" y="136288"/>
                    <a:pt x="136288" y="175597"/>
                    <a:pt x="87798" y="175597"/>
                  </a:cubicBezTo>
                  <a:cubicBezTo>
                    <a:pt x="39309" y="175597"/>
                    <a:pt x="0" y="136288"/>
                    <a:pt x="0" y="87798"/>
                  </a:cubicBezTo>
                  <a:cubicBezTo>
                    <a:pt x="0" y="39309"/>
                    <a:pt x="39309" y="0"/>
                    <a:pt x="87798" y="0"/>
                  </a:cubicBezTo>
                  <a:cubicBezTo>
                    <a:pt x="136288" y="0"/>
                    <a:pt x="175597" y="39309"/>
                    <a:pt x="175597" y="87798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AE080CF2-FF3D-ED25-D82E-44861F257456}"/>
                </a:ext>
              </a:extLst>
            </p:cNvPr>
            <p:cNvSpPr/>
            <p:nvPr/>
          </p:nvSpPr>
          <p:spPr>
            <a:xfrm>
              <a:off x="7806025" y="4314549"/>
              <a:ext cx="175596" cy="175596"/>
            </a:xfrm>
            <a:custGeom>
              <a:avLst/>
              <a:gdLst>
                <a:gd name="connsiteX0" fmla="*/ 175597 w 175596"/>
                <a:gd name="connsiteY0" fmla="*/ 87798 h 175596"/>
                <a:gd name="connsiteX1" fmla="*/ 87798 w 175596"/>
                <a:gd name="connsiteY1" fmla="*/ 175597 h 175596"/>
                <a:gd name="connsiteX2" fmla="*/ 0 w 175596"/>
                <a:gd name="connsiteY2" fmla="*/ 87798 h 175596"/>
                <a:gd name="connsiteX3" fmla="*/ 87798 w 175596"/>
                <a:gd name="connsiteY3" fmla="*/ 0 h 175596"/>
                <a:gd name="connsiteX4" fmla="*/ 175597 w 175596"/>
                <a:gd name="connsiteY4" fmla="*/ 87798 h 17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596" h="175596">
                  <a:moveTo>
                    <a:pt x="175597" y="87798"/>
                  </a:moveTo>
                  <a:cubicBezTo>
                    <a:pt x="175597" y="136288"/>
                    <a:pt x="136288" y="175597"/>
                    <a:pt x="87798" y="175597"/>
                  </a:cubicBezTo>
                  <a:cubicBezTo>
                    <a:pt x="39309" y="175597"/>
                    <a:pt x="0" y="136288"/>
                    <a:pt x="0" y="87798"/>
                  </a:cubicBezTo>
                  <a:cubicBezTo>
                    <a:pt x="0" y="39309"/>
                    <a:pt x="39309" y="0"/>
                    <a:pt x="87798" y="0"/>
                  </a:cubicBezTo>
                  <a:cubicBezTo>
                    <a:pt x="136288" y="0"/>
                    <a:pt x="175597" y="39309"/>
                    <a:pt x="175597" y="87798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7" name="Graphic 29" descr="An assortment of differently patterned circles">
            <a:extLst>
              <a:ext uri="{FF2B5EF4-FFF2-40B4-BE49-F238E27FC236}">
                <a16:creationId xmlns:a16="http://schemas.microsoft.com/office/drawing/2014/main" id="{EDF36E4E-4ECF-D937-D21B-F0322BD976C5}"/>
              </a:ext>
            </a:extLst>
          </p:cNvPr>
          <p:cNvGrpSpPr/>
          <p:nvPr/>
        </p:nvGrpSpPr>
        <p:grpSpPr>
          <a:xfrm>
            <a:off x="7443406" y="462150"/>
            <a:ext cx="2825157" cy="2825157"/>
            <a:chOff x="7443406" y="462150"/>
            <a:chExt cx="2825157" cy="2825157"/>
          </a:xfrm>
          <a:solidFill>
            <a:srgbClr val="D2D2D2"/>
          </a:solidFill>
        </p:grpSpPr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30C811DD-5298-D00D-02AA-FDBE6CAB9601}"/>
                </a:ext>
              </a:extLst>
            </p:cNvPr>
            <p:cNvSpPr/>
            <p:nvPr/>
          </p:nvSpPr>
          <p:spPr>
            <a:xfrm>
              <a:off x="7443406" y="462150"/>
              <a:ext cx="2825157" cy="2825157"/>
            </a:xfrm>
            <a:custGeom>
              <a:avLst/>
              <a:gdLst>
                <a:gd name="connsiteX0" fmla="*/ 1412579 w 2825157"/>
                <a:gd name="connsiteY0" fmla="*/ 2825158 h 2825157"/>
                <a:gd name="connsiteX1" fmla="*/ 0 w 2825157"/>
                <a:gd name="connsiteY1" fmla="*/ 1412579 h 2825157"/>
                <a:gd name="connsiteX2" fmla="*/ 1412579 w 2825157"/>
                <a:gd name="connsiteY2" fmla="*/ 0 h 2825157"/>
                <a:gd name="connsiteX3" fmla="*/ 2825158 w 2825157"/>
                <a:gd name="connsiteY3" fmla="*/ 1412579 h 2825157"/>
                <a:gd name="connsiteX4" fmla="*/ 1412579 w 2825157"/>
                <a:gd name="connsiteY4" fmla="*/ 2825158 h 2825157"/>
                <a:gd name="connsiteX5" fmla="*/ 1412579 w 2825157"/>
                <a:gd name="connsiteY5" fmla="*/ 15609 h 2825157"/>
                <a:gd name="connsiteX6" fmla="*/ 15609 w 2825157"/>
                <a:gd name="connsiteY6" fmla="*/ 1412579 h 2825157"/>
                <a:gd name="connsiteX7" fmla="*/ 1412579 w 2825157"/>
                <a:gd name="connsiteY7" fmla="*/ 2809549 h 2825157"/>
                <a:gd name="connsiteX8" fmla="*/ 2809549 w 2825157"/>
                <a:gd name="connsiteY8" fmla="*/ 1412579 h 2825157"/>
                <a:gd name="connsiteX9" fmla="*/ 1412579 w 2825157"/>
                <a:gd name="connsiteY9" fmla="*/ 15609 h 2825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25157" h="2825157">
                  <a:moveTo>
                    <a:pt x="1412579" y="2825158"/>
                  </a:moveTo>
                  <a:cubicBezTo>
                    <a:pt x="633678" y="2825158"/>
                    <a:pt x="0" y="2191480"/>
                    <a:pt x="0" y="1412579"/>
                  </a:cubicBezTo>
                  <a:cubicBezTo>
                    <a:pt x="0" y="633678"/>
                    <a:pt x="633678" y="0"/>
                    <a:pt x="1412579" y="0"/>
                  </a:cubicBezTo>
                  <a:cubicBezTo>
                    <a:pt x="2191480" y="0"/>
                    <a:pt x="2825158" y="633678"/>
                    <a:pt x="2825158" y="1412579"/>
                  </a:cubicBezTo>
                  <a:cubicBezTo>
                    <a:pt x="2825158" y="2191480"/>
                    <a:pt x="2191480" y="2825158"/>
                    <a:pt x="1412579" y="2825158"/>
                  </a:cubicBezTo>
                  <a:close/>
                  <a:moveTo>
                    <a:pt x="1412579" y="15609"/>
                  </a:moveTo>
                  <a:cubicBezTo>
                    <a:pt x="642286" y="15609"/>
                    <a:pt x="15609" y="642286"/>
                    <a:pt x="15609" y="1412579"/>
                  </a:cubicBezTo>
                  <a:cubicBezTo>
                    <a:pt x="15609" y="2182871"/>
                    <a:pt x="642286" y="2809549"/>
                    <a:pt x="1412579" y="2809549"/>
                  </a:cubicBezTo>
                  <a:cubicBezTo>
                    <a:pt x="2182871" y="2809549"/>
                    <a:pt x="2809549" y="2182871"/>
                    <a:pt x="2809549" y="1412579"/>
                  </a:cubicBezTo>
                  <a:cubicBezTo>
                    <a:pt x="2809549" y="642286"/>
                    <a:pt x="2182871" y="15609"/>
                    <a:pt x="1412579" y="15609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6D91EB28-5A3A-7964-4A70-1F04E4D713D7}"/>
                </a:ext>
              </a:extLst>
            </p:cNvPr>
            <p:cNvSpPr/>
            <p:nvPr/>
          </p:nvSpPr>
          <p:spPr>
            <a:xfrm>
              <a:off x="7540655" y="559399"/>
              <a:ext cx="2630651" cy="2630658"/>
            </a:xfrm>
            <a:custGeom>
              <a:avLst/>
              <a:gdLst>
                <a:gd name="connsiteX0" fmla="*/ 1315330 w 2630651"/>
                <a:gd name="connsiteY0" fmla="*/ 2630659 h 2630658"/>
                <a:gd name="connsiteX1" fmla="*/ 0 w 2630651"/>
                <a:gd name="connsiteY1" fmla="*/ 1315330 h 2630658"/>
                <a:gd name="connsiteX2" fmla="*/ 1315330 w 2630651"/>
                <a:gd name="connsiteY2" fmla="*/ 0 h 2630658"/>
                <a:gd name="connsiteX3" fmla="*/ 2630651 w 2630651"/>
                <a:gd name="connsiteY3" fmla="*/ 1315330 h 2630658"/>
                <a:gd name="connsiteX4" fmla="*/ 1315330 w 2630651"/>
                <a:gd name="connsiteY4" fmla="*/ 2630659 h 2630658"/>
                <a:gd name="connsiteX5" fmla="*/ 1315330 w 2630651"/>
                <a:gd name="connsiteY5" fmla="*/ 15609 h 2630658"/>
                <a:gd name="connsiteX6" fmla="*/ 15609 w 2630651"/>
                <a:gd name="connsiteY6" fmla="*/ 1315330 h 2630658"/>
                <a:gd name="connsiteX7" fmla="*/ 1315330 w 2630651"/>
                <a:gd name="connsiteY7" fmla="*/ 2615050 h 2630658"/>
                <a:gd name="connsiteX8" fmla="*/ 2615043 w 2630651"/>
                <a:gd name="connsiteY8" fmla="*/ 1315330 h 2630658"/>
                <a:gd name="connsiteX9" fmla="*/ 1315330 w 2630651"/>
                <a:gd name="connsiteY9" fmla="*/ 15609 h 2630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30651" h="2630658">
                  <a:moveTo>
                    <a:pt x="1315330" y="2630659"/>
                  </a:moveTo>
                  <a:cubicBezTo>
                    <a:pt x="590052" y="2630659"/>
                    <a:pt x="0" y="2040607"/>
                    <a:pt x="0" y="1315330"/>
                  </a:cubicBezTo>
                  <a:cubicBezTo>
                    <a:pt x="0" y="590052"/>
                    <a:pt x="590052" y="0"/>
                    <a:pt x="1315330" y="0"/>
                  </a:cubicBezTo>
                  <a:cubicBezTo>
                    <a:pt x="2040607" y="0"/>
                    <a:pt x="2630651" y="590052"/>
                    <a:pt x="2630651" y="1315330"/>
                  </a:cubicBezTo>
                  <a:cubicBezTo>
                    <a:pt x="2630651" y="2040607"/>
                    <a:pt x="2040607" y="2630659"/>
                    <a:pt x="1315330" y="2630659"/>
                  </a:cubicBezTo>
                  <a:close/>
                  <a:moveTo>
                    <a:pt x="1315330" y="15609"/>
                  </a:moveTo>
                  <a:cubicBezTo>
                    <a:pt x="598660" y="15609"/>
                    <a:pt x="15609" y="598660"/>
                    <a:pt x="15609" y="1315330"/>
                  </a:cubicBezTo>
                  <a:cubicBezTo>
                    <a:pt x="15609" y="2031999"/>
                    <a:pt x="598660" y="2615050"/>
                    <a:pt x="1315330" y="2615050"/>
                  </a:cubicBezTo>
                  <a:cubicBezTo>
                    <a:pt x="2031991" y="2615050"/>
                    <a:pt x="2615043" y="2031999"/>
                    <a:pt x="2615043" y="1315330"/>
                  </a:cubicBezTo>
                  <a:cubicBezTo>
                    <a:pt x="2615043" y="598660"/>
                    <a:pt x="2031991" y="15609"/>
                    <a:pt x="1315330" y="15609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4D6704FB-8567-7EE4-D503-B993F6A81EF1}"/>
                </a:ext>
              </a:extLst>
            </p:cNvPr>
            <p:cNvSpPr/>
            <p:nvPr/>
          </p:nvSpPr>
          <p:spPr>
            <a:xfrm>
              <a:off x="7637913" y="656656"/>
              <a:ext cx="2436144" cy="2436144"/>
            </a:xfrm>
            <a:custGeom>
              <a:avLst/>
              <a:gdLst>
                <a:gd name="connsiteX0" fmla="*/ 1218072 w 2436144"/>
                <a:gd name="connsiteY0" fmla="*/ 2436144 h 2436144"/>
                <a:gd name="connsiteX1" fmla="*/ 0 w 2436144"/>
                <a:gd name="connsiteY1" fmla="*/ 1218072 h 2436144"/>
                <a:gd name="connsiteX2" fmla="*/ 1218072 w 2436144"/>
                <a:gd name="connsiteY2" fmla="*/ 0 h 2436144"/>
                <a:gd name="connsiteX3" fmla="*/ 2436145 w 2436144"/>
                <a:gd name="connsiteY3" fmla="*/ 1218072 h 2436144"/>
                <a:gd name="connsiteX4" fmla="*/ 1218072 w 2436144"/>
                <a:gd name="connsiteY4" fmla="*/ 2436144 h 2436144"/>
                <a:gd name="connsiteX5" fmla="*/ 1218072 w 2436144"/>
                <a:gd name="connsiteY5" fmla="*/ 15609 h 2436144"/>
                <a:gd name="connsiteX6" fmla="*/ 15609 w 2436144"/>
                <a:gd name="connsiteY6" fmla="*/ 1218072 h 2436144"/>
                <a:gd name="connsiteX7" fmla="*/ 1218072 w 2436144"/>
                <a:gd name="connsiteY7" fmla="*/ 2420536 h 2436144"/>
                <a:gd name="connsiteX8" fmla="*/ 2420536 w 2436144"/>
                <a:gd name="connsiteY8" fmla="*/ 1218072 h 2436144"/>
                <a:gd name="connsiteX9" fmla="*/ 1218072 w 2436144"/>
                <a:gd name="connsiteY9" fmla="*/ 15609 h 2436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36144" h="2436144">
                  <a:moveTo>
                    <a:pt x="1218072" y="2436144"/>
                  </a:moveTo>
                  <a:cubicBezTo>
                    <a:pt x="546426" y="2436144"/>
                    <a:pt x="0" y="1889718"/>
                    <a:pt x="0" y="1218072"/>
                  </a:cubicBezTo>
                  <a:cubicBezTo>
                    <a:pt x="0" y="546426"/>
                    <a:pt x="546426" y="0"/>
                    <a:pt x="1218072" y="0"/>
                  </a:cubicBezTo>
                  <a:cubicBezTo>
                    <a:pt x="1889726" y="0"/>
                    <a:pt x="2436145" y="546426"/>
                    <a:pt x="2436145" y="1218072"/>
                  </a:cubicBezTo>
                  <a:cubicBezTo>
                    <a:pt x="2436145" y="1889718"/>
                    <a:pt x="1889726" y="2436144"/>
                    <a:pt x="1218072" y="2436144"/>
                  </a:cubicBezTo>
                  <a:close/>
                  <a:moveTo>
                    <a:pt x="1218072" y="15609"/>
                  </a:moveTo>
                  <a:cubicBezTo>
                    <a:pt x="555034" y="15609"/>
                    <a:pt x="15609" y="555034"/>
                    <a:pt x="15609" y="1218072"/>
                  </a:cubicBezTo>
                  <a:cubicBezTo>
                    <a:pt x="15609" y="1881110"/>
                    <a:pt x="555034" y="2420536"/>
                    <a:pt x="1218072" y="2420536"/>
                  </a:cubicBezTo>
                  <a:cubicBezTo>
                    <a:pt x="1881110" y="2420536"/>
                    <a:pt x="2420536" y="1881110"/>
                    <a:pt x="2420536" y="1218072"/>
                  </a:cubicBezTo>
                  <a:cubicBezTo>
                    <a:pt x="2420536" y="555034"/>
                    <a:pt x="1881110" y="15609"/>
                    <a:pt x="1218072" y="15609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65777E54-ADB2-C4EB-EA8D-9003442CE80E}"/>
                </a:ext>
              </a:extLst>
            </p:cNvPr>
            <p:cNvSpPr/>
            <p:nvPr/>
          </p:nvSpPr>
          <p:spPr>
            <a:xfrm>
              <a:off x="7735170" y="753913"/>
              <a:ext cx="2241629" cy="2241629"/>
            </a:xfrm>
            <a:custGeom>
              <a:avLst/>
              <a:gdLst>
                <a:gd name="connsiteX0" fmla="*/ 1120815 w 2241629"/>
                <a:gd name="connsiteY0" fmla="*/ 2241630 h 2241629"/>
                <a:gd name="connsiteX1" fmla="*/ 0 w 2241629"/>
                <a:gd name="connsiteY1" fmla="*/ 1120815 h 2241629"/>
                <a:gd name="connsiteX2" fmla="*/ 1120815 w 2241629"/>
                <a:gd name="connsiteY2" fmla="*/ 0 h 2241629"/>
                <a:gd name="connsiteX3" fmla="*/ 2241630 w 2241629"/>
                <a:gd name="connsiteY3" fmla="*/ 1120815 h 2241629"/>
                <a:gd name="connsiteX4" fmla="*/ 1120815 w 2241629"/>
                <a:gd name="connsiteY4" fmla="*/ 2241630 h 2241629"/>
                <a:gd name="connsiteX5" fmla="*/ 1120815 w 2241629"/>
                <a:gd name="connsiteY5" fmla="*/ 15609 h 2241629"/>
                <a:gd name="connsiteX6" fmla="*/ 15609 w 2241629"/>
                <a:gd name="connsiteY6" fmla="*/ 1120815 h 2241629"/>
                <a:gd name="connsiteX7" fmla="*/ 1120815 w 2241629"/>
                <a:gd name="connsiteY7" fmla="*/ 2226021 h 2241629"/>
                <a:gd name="connsiteX8" fmla="*/ 2226021 w 2241629"/>
                <a:gd name="connsiteY8" fmla="*/ 1120815 h 2241629"/>
                <a:gd name="connsiteX9" fmla="*/ 1120815 w 2241629"/>
                <a:gd name="connsiteY9" fmla="*/ 15609 h 2241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41629" h="2241629">
                  <a:moveTo>
                    <a:pt x="1120815" y="2241630"/>
                  </a:moveTo>
                  <a:cubicBezTo>
                    <a:pt x="502800" y="2241630"/>
                    <a:pt x="0" y="1738830"/>
                    <a:pt x="0" y="1120815"/>
                  </a:cubicBezTo>
                  <a:cubicBezTo>
                    <a:pt x="0" y="502800"/>
                    <a:pt x="502800" y="0"/>
                    <a:pt x="1120815" y="0"/>
                  </a:cubicBezTo>
                  <a:cubicBezTo>
                    <a:pt x="1738830" y="0"/>
                    <a:pt x="2241630" y="502800"/>
                    <a:pt x="2241630" y="1120815"/>
                  </a:cubicBezTo>
                  <a:cubicBezTo>
                    <a:pt x="2241630" y="1738830"/>
                    <a:pt x="1738830" y="2241630"/>
                    <a:pt x="1120815" y="2241630"/>
                  </a:cubicBezTo>
                  <a:close/>
                  <a:moveTo>
                    <a:pt x="1120815" y="15609"/>
                  </a:moveTo>
                  <a:cubicBezTo>
                    <a:pt x="511400" y="15609"/>
                    <a:pt x="15609" y="511400"/>
                    <a:pt x="15609" y="1120815"/>
                  </a:cubicBezTo>
                  <a:cubicBezTo>
                    <a:pt x="15609" y="1730230"/>
                    <a:pt x="511400" y="2226021"/>
                    <a:pt x="1120815" y="2226021"/>
                  </a:cubicBezTo>
                  <a:cubicBezTo>
                    <a:pt x="1730229" y="2226021"/>
                    <a:pt x="2226021" y="1730230"/>
                    <a:pt x="2226021" y="1120815"/>
                  </a:cubicBezTo>
                  <a:cubicBezTo>
                    <a:pt x="2226021" y="511400"/>
                    <a:pt x="1730229" y="15609"/>
                    <a:pt x="1120815" y="15609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B38C1E01-CC40-97AD-99E0-15CF1705B36C}"/>
                </a:ext>
              </a:extLst>
            </p:cNvPr>
            <p:cNvSpPr/>
            <p:nvPr/>
          </p:nvSpPr>
          <p:spPr>
            <a:xfrm>
              <a:off x="7832419" y="851163"/>
              <a:ext cx="2047131" cy="2047131"/>
            </a:xfrm>
            <a:custGeom>
              <a:avLst/>
              <a:gdLst>
                <a:gd name="connsiteX0" fmla="*/ 1023566 w 2047131"/>
                <a:gd name="connsiteY0" fmla="*/ 2047131 h 2047131"/>
                <a:gd name="connsiteX1" fmla="*/ 0 w 2047131"/>
                <a:gd name="connsiteY1" fmla="*/ 1023566 h 2047131"/>
                <a:gd name="connsiteX2" fmla="*/ 1023566 w 2047131"/>
                <a:gd name="connsiteY2" fmla="*/ 0 h 2047131"/>
                <a:gd name="connsiteX3" fmla="*/ 2047131 w 2047131"/>
                <a:gd name="connsiteY3" fmla="*/ 1023566 h 2047131"/>
                <a:gd name="connsiteX4" fmla="*/ 1023566 w 2047131"/>
                <a:gd name="connsiteY4" fmla="*/ 2047131 h 2047131"/>
                <a:gd name="connsiteX5" fmla="*/ 1023566 w 2047131"/>
                <a:gd name="connsiteY5" fmla="*/ 15609 h 2047131"/>
                <a:gd name="connsiteX6" fmla="*/ 15609 w 2047131"/>
                <a:gd name="connsiteY6" fmla="*/ 1023566 h 2047131"/>
                <a:gd name="connsiteX7" fmla="*/ 1023566 w 2047131"/>
                <a:gd name="connsiteY7" fmla="*/ 2031523 h 2047131"/>
                <a:gd name="connsiteX8" fmla="*/ 2031522 w 2047131"/>
                <a:gd name="connsiteY8" fmla="*/ 1023566 h 2047131"/>
                <a:gd name="connsiteX9" fmla="*/ 1023566 w 2047131"/>
                <a:gd name="connsiteY9" fmla="*/ 15609 h 2047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47131" h="2047131">
                  <a:moveTo>
                    <a:pt x="1023566" y="2047131"/>
                  </a:moveTo>
                  <a:cubicBezTo>
                    <a:pt x="459174" y="2047131"/>
                    <a:pt x="0" y="1587965"/>
                    <a:pt x="0" y="1023566"/>
                  </a:cubicBezTo>
                  <a:cubicBezTo>
                    <a:pt x="0" y="459166"/>
                    <a:pt x="459174" y="0"/>
                    <a:pt x="1023566" y="0"/>
                  </a:cubicBezTo>
                  <a:cubicBezTo>
                    <a:pt x="1587957" y="0"/>
                    <a:pt x="2047131" y="459174"/>
                    <a:pt x="2047131" y="1023566"/>
                  </a:cubicBezTo>
                  <a:cubicBezTo>
                    <a:pt x="2047131" y="1587957"/>
                    <a:pt x="1587957" y="2047131"/>
                    <a:pt x="1023566" y="2047131"/>
                  </a:cubicBezTo>
                  <a:close/>
                  <a:moveTo>
                    <a:pt x="1023566" y="15609"/>
                  </a:moveTo>
                  <a:cubicBezTo>
                    <a:pt x="467774" y="15609"/>
                    <a:pt x="15609" y="467774"/>
                    <a:pt x="15609" y="1023566"/>
                  </a:cubicBezTo>
                  <a:cubicBezTo>
                    <a:pt x="15609" y="1579357"/>
                    <a:pt x="467774" y="2031523"/>
                    <a:pt x="1023566" y="2031523"/>
                  </a:cubicBezTo>
                  <a:cubicBezTo>
                    <a:pt x="1579357" y="2031523"/>
                    <a:pt x="2031522" y="1579357"/>
                    <a:pt x="2031522" y="1023566"/>
                  </a:cubicBezTo>
                  <a:cubicBezTo>
                    <a:pt x="2031522" y="467774"/>
                    <a:pt x="1579357" y="15609"/>
                    <a:pt x="1023566" y="15609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DDF947FE-9F46-81EA-52BB-374BDADF2FAF}"/>
                </a:ext>
              </a:extLst>
            </p:cNvPr>
            <p:cNvSpPr/>
            <p:nvPr/>
          </p:nvSpPr>
          <p:spPr>
            <a:xfrm>
              <a:off x="7929677" y="948420"/>
              <a:ext cx="1852616" cy="1852616"/>
            </a:xfrm>
            <a:custGeom>
              <a:avLst/>
              <a:gdLst>
                <a:gd name="connsiteX0" fmla="*/ 926308 w 1852616"/>
                <a:gd name="connsiteY0" fmla="*/ 1852617 h 1852616"/>
                <a:gd name="connsiteX1" fmla="*/ 0 w 1852616"/>
                <a:gd name="connsiteY1" fmla="*/ 926308 h 1852616"/>
                <a:gd name="connsiteX2" fmla="*/ 926308 w 1852616"/>
                <a:gd name="connsiteY2" fmla="*/ 0 h 1852616"/>
                <a:gd name="connsiteX3" fmla="*/ 1852617 w 1852616"/>
                <a:gd name="connsiteY3" fmla="*/ 926308 h 1852616"/>
                <a:gd name="connsiteX4" fmla="*/ 926308 w 1852616"/>
                <a:gd name="connsiteY4" fmla="*/ 1852617 h 1852616"/>
                <a:gd name="connsiteX5" fmla="*/ 926308 w 1852616"/>
                <a:gd name="connsiteY5" fmla="*/ 15609 h 1852616"/>
                <a:gd name="connsiteX6" fmla="*/ 15609 w 1852616"/>
                <a:gd name="connsiteY6" fmla="*/ 926308 h 1852616"/>
                <a:gd name="connsiteX7" fmla="*/ 926308 w 1852616"/>
                <a:gd name="connsiteY7" fmla="*/ 1837008 h 1852616"/>
                <a:gd name="connsiteX8" fmla="*/ 1837008 w 1852616"/>
                <a:gd name="connsiteY8" fmla="*/ 926308 h 1852616"/>
                <a:gd name="connsiteX9" fmla="*/ 926308 w 1852616"/>
                <a:gd name="connsiteY9" fmla="*/ 15609 h 1852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52616" h="1852616">
                  <a:moveTo>
                    <a:pt x="926308" y="1852617"/>
                  </a:moveTo>
                  <a:cubicBezTo>
                    <a:pt x="415540" y="1852617"/>
                    <a:pt x="0" y="1437077"/>
                    <a:pt x="0" y="926308"/>
                  </a:cubicBezTo>
                  <a:cubicBezTo>
                    <a:pt x="0" y="415540"/>
                    <a:pt x="415540" y="0"/>
                    <a:pt x="926308" y="0"/>
                  </a:cubicBezTo>
                  <a:cubicBezTo>
                    <a:pt x="1437077" y="0"/>
                    <a:pt x="1852617" y="415540"/>
                    <a:pt x="1852617" y="926308"/>
                  </a:cubicBezTo>
                  <a:cubicBezTo>
                    <a:pt x="1852617" y="1437077"/>
                    <a:pt x="1437077" y="1852617"/>
                    <a:pt x="926308" y="1852617"/>
                  </a:cubicBezTo>
                  <a:close/>
                  <a:moveTo>
                    <a:pt x="926308" y="15609"/>
                  </a:moveTo>
                  <a:cubicBezTo>
                    <a:pt x="424148" y="15609"/>
                    <a:pt x="15609" y="424148"/>
                    <a:pt x="15609" y="926308"/>
                  </a:cubicBezTo>
                  <a:cubicBezTo>
                    <a:pt x="15609" y="1428468"/>
                    <a:pt x="424148" y="1837008"/>
                    <a:pt x="926308" y="1837008"/>
                  </a:cubicBezTo>
                  <a:cubicBezTo>
                    <a:pt x="1428476" y="1837008"/>
                    <a:pt x="1837008" y="1428468"/>
                    <a:pt x="1837008" y="926308"/>
                  </a:cubicBezTo>
                  <a:cubicBezTo>
                    <a:pt x="1837008" y="424148"/>
                    <a:pt x="1428476" y="15609"/>
                    <a:pt x="926308" y="15609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6A7E007F-98E2-D37D-C82C-177DBF6DED63}"/>
                </a:ext>
              </a:extLst>
            </p:cNvPr>
            <p:cNvSpPr/>
            <p:nvPr/>
          </p:nvSpPr>
          <p:spPr>
            <a:xfrm>
              <a:off x="8026926" y="1045669"/>
              <a:ext cx="1658109" cy="1658117"/>
            </a:xfrm>
            <a:custGeom>
              <a:avLst/>
              <a:gdLst>
                <a:gd name="connsiteX0" fmla="*/ 829059 w 1658109"/>
                <a:gd name="connsiteY0" fmla="*/ 1658118 h 1658117"/>
                <a:gd name="connsiteX1" fmla="*/ 0 w 1658109"/>
                <a:gd name="connsiteY1" fmla="*/ 829059 h 1658117"/>
                <a:gd name="connsiteX2" fmla="*/ 829059 w 1658109"/>
                <a:gd name="connsiteY2" fmla="*/ 0 h 1658117"/>
                <a:gd name="connsiteX3" fmla="*/ 1658110 w 1658109"/>
                <a:gd name="connsiteY3" fmla="*/ 829059 h 1658117"/>
                <a:gd name="connsiteX4" fmla="*/ 829059 w 1658109"/>
                <a:gd name="connsiteY4" fmla="*/ 1658118 h 1658117"/>
                <a:gd name="connsiteX5" fmla="*/ 829059 w 1658109"/>
                <a:gd name="connsiteY5" fmla="*/ 15609 h 1658117"/>
                <a:gd name="connsiteX6" fmla="*/ 15609 w 1658109"/>
                <a:gd name="connsiteY6" fmla="*/ 829059 h 1658117"/>
                <a:gd name="connsiteX7" fmla="*/ 829059 w 1658109"/>
                <a:gd name="connsiteY7" fmla="*/ 1642509 h 1658117"/>
                <a:gd name="connsiteX8" fmla="*/ 1642501 w 1658109"/>
                <a:gd name="connsiteY8" fmla="*/ 829059 h 1658117"/>
                <a:gd name="connsiteX9" fmla="*/ 829059 w 1658109"/>
                <a:gd name="connsiteY9" fmla="*/ 15609 h 1658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58109" h="1658117">
                  <a:moveTo>
                    <a:pt x="829059" y="1658118"/>
                  </a:moveTo>
                  <a:cubicBezTo>
                    <a:pt x="371914" y="1658118"/>
                    <a:pt x="0" y="1286204"/>
                    <a:pt x="0" y="829059"/>
                  </a:cubicBezTo>
                  <a:cubicBezTo>
                    <a:pt x="0" y="371914"/>
                    <a:pt x="371914" y="0"/>
                    <a:pt x="829059" y="0"/>
                  </a:cubicBezTo>
                  <a:cubicBezTo>
                    <a:pt x="1286196" y="0"/>
                    <a:pt x="1658110" y="371914"/>
                    <a:pt x="1658110" y="829059"/>
                  </a:cubicBezTo>
                  <a:cubicBezTo>
                    <a:pt x="1658110" y="1286204"/>
                    <a:pt x="1286196" y="1658118"/>
                    <a:pt x="829059" y="1658118"/>
                  </a:cubicBezTo>
                  <a:close/>
                  <a:moveTo>
                    <a:pt x="829059" y="15609"/>
                  </a:moveTo>
                  <a:cubicBezTo>
                    <a:pt x="380522" y="15609"/>
                    <a:pt x="15609" y="380522"/>
                    <a:pt x="15609" y="829059"/>
                  </a:cubicBezTo>
                  <a:cubicBezTo>
                    <a:pt x="15609" y="1277596"/>
                    <a:pt x="380522" y="1642509"/>
                    <a:pt x="829059" y="1642509"/>
                  </a:cubicBezTo>
                  <a:cubicBezTo>
                    <a:pt x="1277596" y="1642509"/>
                    <a:pt x="1642501" y="1277596"/>
                    <a:pt x="1642501" y="829059"/>
                  </a:cubicBezTo>
                  <a:cubicBezTo>
                    <a:pt x="1642501" y="380522"/>
                    <a:pt x="1277596" y="15609"/>
                    <a:pt x="829059" y="15609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8C296398-15AD-E3D5-6351-E77DC92FFCD8}"/>
                </a:ext>
              </a:extLst>
            </p:cNvPr>
            <p:cNvSpPr/>
            <p:nvPr/>
          </p:nvSpPr>
          <p:spPr>
            <a:xfrm>
              <a:off x="8124183" y="1142927"/>
              <a:ext cx="1463611" cy="1463603"/>
            </a:xfrm>
            <a:custGeom>
              <a:avLst/>
              <a:gdLst>
                <a:gd name="connsiteX0" fmla="*/ 731802 w 1463611"/>
                <a:gd name="connsiteY0" fmla="*/ 1463604 h 1463603"/>
                <a:gd name="connsiteX1" fmla="*/ 0 w 1463611"/>
                <a:gd name="connsiteY1" fmla="*/ 731802 h 1463603"/>
                <a:gd name="connsiteX2" fmla="*/ 731802 w 1463611"/>
                <a:gd name="connsiteY2" fmla="*/ 0 h 1463603"/>
                <a:gd name="connsiteX3" fmla="*/ 1463612 w 1463611"/>
                <a:gd name="connsiteY3" fmla="*/ 731802 h 1463603"/>
                <a:gd name="connsiteX4" fmla="*/ 731802 w 1463611"/>
                <a:gd name="connsiteY4" fmla="*/ 1463604 h 1463603"/>
                <a:gd name="connsiteX5" fmla="*/ 731802 w 1463611"/>
                <a:gd name="connsiteY5" fmla="*/ 15609 h 1463603"/>
                <a:gd name="connsiteX6" fmla="*/ 15609 w 1463611"/>
                <a:gd name="connsiteY6" fmla="*/ 731802 h 1463603"/>
                <a:gd name="connsiteX7" fmla="*/ 731802 w 1463611"/>
                <a:gd name="connsiteY7" fmla="*/ 1447995 h 1463603"/>
                <a:gd name="connsiteX8" fmla="*/ 1448003 w 1463611"/>
                <a:gd name="connsiteY8" fmla="*/ 731802 h 1463603"/>
                <a:gd name="connsiteX9" fmla="*/ 731802 w 1463611"/>
                <a:gd name="connsiteY9" fmla="*/ 15609 h 1463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63611" h="1463603">
                  <a:moveTo>
                    <a:pt x="731802" y="1463604"/>
                  </a:moveTo>
                  <a:cubicBezTo>
                    <a:pt x="328280" y="1463604"/>
                    <a:pt x="0" y="1135323"/>
                    <a:pt x="0" y="731802"/>
                  </a:cubicBezTo>
                  <a:cubicBezTo>
                    <a:pt x="0" y="328280"/>
                    <a:pt x="328280" y="0"/>
                    <a:pt x="731802" y="0"/>
                  </a:cubicBezTo>
                  <a:cubicBezTo>
                    <a:pt x="1135323" y="0"/>
                    <a:pt x="1463612" y="328280"/>
                    <a:pt x="1463612" y="731802"/>
                  </a:cubicBezTo>
                  <a:cubicBezTo>
                    <a:pt x="1463612" y="1135323"/>
                    <a:pt x="1135323" y="1463604"/>
                    <a:pt x="731802" y="1463604"/>
                  </a:cubicBezTo>
                  <a:close/>
                  <a:moveTo>
                    <a:pt x="731802" y="15609"/>
                  </a:moveTo>
                  <a:cubicBezTo>
                    <a:pt x="336889" y="15609"/>
                    <a:pt x="15609" y="336888"/>
                    <a:pt x="15609" y="731802"/>
                  </a:cubicBezTo>
                  <a:cubicBezTo>
                    <a:pt x="15609" y="1126715"/>
                    <a:pt x="336889" y="1447995"/>
                    <a:pt x="731802" y="1447995"/>
                  </a:cubicBezTo>
                  <a:cubicBezTo>
                    <a:pt x="1126715" y="1447995"/>
                    <a:pt x="1448003" y="1126715"/>
                    <a:pt x="1448003" y="731802"/>
                  </a:cubicBezTo>
                  <a:cubicBezTo>
                    <a:pt x="1448003" y="336888"/>
                    <a:pt x="1126715" y="15609"/>
                    <a:pt x="731802" y="15609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0446CF9C-C27B-2A46-293F-13811540B837}"/>
                </a:ext>
              </a:extLst>
            </p:cNvPr>
            <p:cNvSpPr/>
            <p:nvPr/>
          </p:nvSpPr>
          <p:spPr>
            <a:xfrm>
              <a:off x="8221432" y="1240176"/>
              <a:ext cx="1269104" cy="1269104"/>
            </a:xfrm>
            <a:custGeom>
              <a:avLst/>
              <a:gdLst>
                <a:gd name="connsiteX0" fmla="*/ 634552 w 1269104"/>
                <a:gd name="connsiteY0" fmla="*/ 1269105 h 1269104"/>
                <a:gd name="connsiteX1" fmla="*/ 0 w 1269104"/>
                <a:gd name="connsiteY1" fmla="*/ 634552 h 1269104"/>
                <a:gd name="connsiteX2" fmla="*/ 634552 w 1269104"/>
                <a:gd name="connsiteY2" fmla="*/ 0 h 1269104"/>
                <a:gd name="connsiteX3" fmla="*/ 1269105 w 1269104"/>
                <a:gd name="connsiteY3" fmla="*/ 634552 h 1269104"/>
                <a:gd name="connsiteX4" fmla="*/ 634552 w 1269104"/>
                <a:gd name="connsiteY4" fmla="*/ 1269105 h 1269104"/>
                <a:gd name="connsiteX5" fmla="*/ 634552 w 1269104"/>
                <a:gd name="connsiteY5" fmla="*/ 15609 h 1269104"/>
                <a:gd name="connsiteX6" fmla="*/ 15609 w 1269104"/>
                <a:gd name="connsiteY6" fmla="*/ 634552 h 1269104"/>
                <a:gd name="connsiteX7" fmla="*/ 634552 w 1269104"/>
                <a:gd name="connsiteY7" fmla="*/ 1253496 h 1269104"/>
                <a:gd name="connsiteX8" fmla="*/ 1253496 w 1269104"/>
                <a:gd name="connsiteY8" fmla="*/ 634552 h 1269104"/>
                <a:gd name="connsiteX9" fmla="*/ 634552 w 1269104"/>
                <a:gd name="connsiteY9" fmla="*/ 15609 h 1269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69104" h="1269104">
                  <a:moveTo>
                    <a:pt x="634552" y="1269105"/>
                  </a:moveTo>
                  <a:cubicBezTo>
                    <a:pt x="284662" y="1269105"/>
                    <a:pt x="0" y="984443"/>
                    <a:pt x="0" y="634552"/>
                  </a:cubicBezTo>
                  <a:cubicBezTo>
                    <a:pt x="0" y="284662"/>
                    <a:pt x="284662" y="0"/>
                    <a:pt x="634552" y="0"/>
                  </a:cubicBezTo>
                  <a:cubicBezTo>
                    <a:pt x="984443" y="0"/>
                    <a:pt x="1269105" y="284662"/>
                    <a:pt x="1269105" y="634552"/>
                  </a:cubicBezTo>
                  <a:cubicBezTo>
                    <a:pt x="1269105" y="984443"/>
                    <a:pt x="984443" y="1269105"/>
                    <a:pt x="634552" y="1269105"/>
                  </a:cubicBezTo>
                  <a:close/>
                  <a:moveTo>
                    <a:pt x="634552" y="15609"/>
                  </a:moveTo>
                  <a:cubicBezTo>
                    <a:pt x="293270" y="15609"/>
                    <a:pt x="15609" y="293262"/>
                    <a:pt x="15609" y="634552"/>
                  </a:cubicBezTo>
                  <a:cubicBezTo>
                    <a:pt x="15609" y="975842"/>
                    <a:pt x="293270" y="1253496"/>
                    <a:pt x="634552" y="1253496"/>
                  </a:cubicBezTo>
                  <a:cubicBezTo>
                    <a:pt x="975835" y="1253496"/>
                    <a:pt x="1253496" y="975835"/>
                    <a:pt x="1253496" y="634552"/>
                  </a:cubicBezTo>
                  <a:cubicBezTo>
                    <a:pt x="1253496" y="293270"/>
                    <a:pt x="975835" y="15609"/>
                    <a:pt x="634552" y="15609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27651D5E-429F-CA5E-FB4E-38548C27CA80}"/>
                </a:ext>
              </a:extLst>
            </p:cNvPr>
            <p:cNvSpPr/>
            <p:nvPr/>
          </p:nvSpPr>
          <p:spPr>
            <a:xfrm>
              <a:off x="8318690" y="1337433"/>
              <a:ext cx="1074590" cy="1074590"/>
            </a:xfrm>
            <a:custGeom>
              <a:avLst/>
              <a:gdLst>
                <a:gd name="connsiteX0" fmla="*/ 537295 w 1074590"/>
                <a:gd name="connsiteY0" fmla="*/ 1074590 h 1074590"/>
                <a:gd name="connsiteX1" fmla="*/ 0 w 1074590"/>
                <a:gd name="connsiteY1" fmla="*/ 537295 h 1074590"/>
                <a:gd name="connsiteX2" fmla="*/ 537295 w 1074590"/>
                <a:gd name="connsiteY2" fmla="*/ 0 h 1074590"/>
                <a:gd name="connsiteX3" fmla="*/ 1074590 w 1074590"/>
                <a:gd name="connsiteY3" fmla="*/ 537295 h 1074590"/>
                <a:gd name="connsiteX4" fmla="*/ 537295 w 1074590"/>
                <a:gd name="connsiteY4" fmla="*/ 1074590 h 1074590"/>
                <a:gd name="connsiteX5" fmla="*/ 537295 w 1074590"/>
                <a:gd name="connsiteY5" fmla="*/ 15609 h 1074590"/>
                <a:gd name="connsiteX6" fmla="*/ 15609 w 1074590"/>
                <a:gd name="connsiteY6" fmla="*/ 537295 h 1074590"/>
                <a:gd name="connsiteX7" fmla="*/ 537295 w 1074590"/>
                <a:gd name="connsiteY7" fmla="*/ 1058982 h 1074590"/>
                <a:gd name="connsiteX8" fmla="*/ 1058982 w 1074590"/>
                <a:gd name="connsiteY8" fmla="*/ 537295 h 1074590"/>
                <a:gd name="connsiteX9" fmla="*/ 537295 w 1074590"/>
                <a:gd name="connsiteY9" fmla="*/ 15609 h 1074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4590" h="1074590">
                  <a:moveTo>
                    <a:pt x="537295" y="1074590"/>
                  </a:moveTo>
                  <a:cubicBezTo>
                    <a:pt x="241028" y="1074590"/>
                    <a:pt x="0" y="833562"/>
                    <a:pt x="0" y="537295"/>
                  </a:cubicBezTo>
                  <a:cubicBezTo>
                    <a:pt x="0" y="241028"/>
                    <a:pt x="241028" y="0"/>
                    <a:pt x="537295" y="0"/>
                  </a:cubicBezTo>
                  <a:cubicBezTo>
                    <a:pt x="833562" y="0"/>
                    <a:pt x="1074590" y="241028"/>
                    <a:pt x="1074590" y="537295"/>
                  </a:cubicBezTo>
                  <a:cubicBezTo>
                    <a:pt x="1074590" y="833562"/>
                    <a:pt x="833562" y="1074590"/>
                    <a:pt x="537295" y="1074590"/>
                  </a:cubicBezTo>
                  <a:close/>
                  <a:moveTo>
                    <a:pt x="537295" y="15609"/>
                  </a:moveTo>
                  <a:cubicBezTo>
                    <a:pt x="249636" y="15609"/>
                    <a:pt x="15609" y="249636"/>
                    <a:pt x="15609" y="537295"/>
                  </a:cubicBezTo>
                  <a:cubicBezTo>
                    <a:pt x="15609" y="824954"/>
                    <a:pt x="249636" y="1058982"/>
                    <a:pt x="537295" y="1058982"/>
                  </a:cubicBezTo>
                  <a:cubicBezTo>
                    <a:pt x="824946" y="1058982"/>
                    <a:pt x="1058982" y="824954"/>
                    <a:pt x="1058982" y="537295"/>
                  </a:cubicBezTo>
                  <a:cubicBezTo>
                    <a:pt x="1058982" y="249636"/>
                    <a:pt x="824946" y="15609"/>
                    <a:pt x="537295" y="15609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BE5CFA27-178D-C0A0-EDB3-5AC3244A1C74}"/>
                </a:ext>
              </a:extLst>
            </p:cNvPr>
            <p:cNvSpPr/>
            <p:nvPr/>
          </p:nvSpPr>
          <p:spPr>
            <a:xfrm>
              <a:off x="8415939" y="1434683"/>
              <a:ext cx="880091" cy="880091"/>
            </a:xfrm>
            <a:custGeom>
              <a:avLst/>
              <a:gdLst>
                <a:gd name="connsiteX0" fmla="*/ 440046 w 880091"/>
                <a:gd name="connsiteY0" fmla="*/ 880091 h 880091"/>
                <a:gd name="connsiteX1" fmla="*/ 0 w 880091"/>
                <a:gd name="connsiteY1" fmla="*/ 440046 h 880091"/>
                <a:gd name="connsiteX2" fmla="*/ 440046 w 880091"/>
                <a:gd name="connsiteY2" fmla="*/ 0 h 880091"/>
                <a:gd name="connsiteX3" fmla="*/ 880091 w 880091"/>
                <a:gd name="connsiteY3" fmla="*/ 440046 h 880091"/>
                <a:gd name="connsiteX4" fmla="*/ 440046 w 880091"/>
                <a:gd name="connsiteY4" fmla="*/ 880091 h 880091"/>
                <a:gd name="connsiteX5" fmla="*/ 440046 w 880091"/>
                <a:gd name="connsiteY5" fmla="*/ 15609 h 880091"/>
                <a:gd name="connsiteX6" fmla="*/ 15609 w 880091"/>
                <a:gd name="connsiteY6" fmla="*/ 440046 h 880091"/>
                <a:gd name="connsiteX7" fmla="*/ 440046 w 880091"/>
                <a:gd name="connsiteY7" fmla="*/ 864483 h 880091"/>
                <a:gd name="connsiteX8" fmla="*/ 864483 w 880091"/>
                <a:gd name="connsiteY8" fmla="*/ 440046 h 880091"/>
                <a:gd name="connsiteX9" fmla="*/ 440046 w 880091"/>
                <a:gd name="connsiteY9" fmla="*/ 15609 h 880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0091" h="880091">
                  <a:moveTo>
                    <a:pt x="440046" y="880091"/>
                  </a:moveTo>
                  <a:cubicBezTo>
                    <a:pt x="197402" y="880091"/>
                    <a:pt x="0" y="682689"/>
                    <a:pt x="0" y="440046"/>
                  </a:cubicBezTo>
                  <a:cubicBezTo>
                    <a:pt x="0" y="197402"/>
                    <a:pt x="197402" y="0"/>
                    <a:pt x="440046" y="0"/>
                  </a:cubicBezTo>
                  <a:cubicBezTo>
                    <a:pt x="682689" y="0"/>
                    <a:pt x="880091" y="197402"/>
                    <a:pt x="880091" y="440046"/>
                  </a:cubicBezTo>
                  <a:cubicBezTo>
                    <a:pt x="880091" y="682689"/>
                    <a:pt x="682689" y="880091"/>
                    <a:pt x="440046" y="880091"/>
                  </a:cubicBezTo>
                  <a:close/>
                  <a:moveTo>
                    <a:pt x="440046" y="15609"/>
                  </a:moveTo>
                  <a:cubicBezTo>
                    <a:pt x="206010" y="15609"/>
                    <a:pt x="15609" y="206010"/>
                    <a:pt x="15609" y="440046"/>
                  </a:cubicBezTo>
                  <a:cubicBezTo>
                    <a:pt x="15609" y="674081"/>
                    <a:pt x="206010" y="864483"/>
                    <a:pt x="440046" y="864483"/>
                  </a:cubicBezTo>
                  <a:cubicBezTo>
                    <a:pt x="674081" y="864483"/>
                    <a:pt x="864483" y="674081"/>
                    <a:pt x="864483" y="440046"/>
                  </a:cubicBezTo>
                  <a:cubicBezTo>
                    <a:pt x="864483" y="206010"/>
                    <a:pt x="674081" y="15609"/>
                    <a:pt x="440046" y="15609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0367BBC2-2549-9DE7-27FF-E717E331129D}"/>
                </a:ext>
              </a:extLst>
            </p:cNvPr>
            <p:cNvSpPr/>
            <p:nvPr/>
          </p:nvSpPr>
          <p:spPr>
            <a:xfrm>
              <a:off x="8513196" y="1531940"/>
              <a:ext cx="685576" cy="685576"/>
            </a:xfrm>
            <a:custGeom>
              <a:avLst/>
              <a:gdLst>
                <a:gd name="connsiteX0" fmla="*/ 342788 w 685576"/>
                <a:gd name="connsiteY0" fmla="*/ 685577 h 685576"/>
                <a:gd name="connsiteX1" fmla="*/ 0 w 685576"/>
                <a:gd name="connsiteY1" fmla="*/ 342788 h 685576"/>
                <a:gd name="connsiteX2" fmla="*/ 342788 w 685576"/>
                <a:gd name="connsiteY2" fmla="*/ 0 h 685576"/>
                <a:gd name="connsiteX3" fmla="*/ 685577 w 685576"/>
                <a:gd name="connsiteY3" fmla="*/ 342788 h 685576"/>
                <a:gd name="connsiteX4" fmla="*/ 342788 w 685576"/>
                <a:gd name="connsiteY4" fmla="*/ 685577 h 685576"/>
                <a:gd name="connsiteX5" fmla="*/ 342788 w 685576"/>
                <a:gd name="connsiteY5" fmla="*/ 15609 h 685576"/>
                <a:gd name="connsiteX6" fmla="*/ 15609 w 685576"/>
                <a:gd name="connsiteY6" fmla="*/ 342788 h 685576"/>
                <a:gd name="connsiteX7" fmla="*/ 342788 w 685576"/>
                <a:gd name="connsiteY7" fmla="*/ 669968 h 685576"/>
                <a:gd name="connsiteX8" fmla="*/ 669968 w 685576"/>
                <a:gd name="connsiteY8" fmla="*/ 342788 h 685576"/>
                <a:gd name="connsiteX9" fmla="*/ 342788 w 685576"/>
                <a:gd name="connsiteY9" fmla="*/ 15609 h 68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85576" h="685576">
                  <a:moveTo>
                    <a:pt x="342788" y="685577"/>
                  </a:moveTo>
                  <a:cubicBezTo>
                    <a:pt x="153776" y="685577"/>
                    <a:pt x="0" y="531801"/>
                    <a:pt x="0" y="342788"/>
                  </a:cubicBezTo>
                  <a:cubicBezTo>
                    <a:pt x="0" y="153776"/>
                    <a:pt x="153776" y="0"/>
                    <a:pt x="342788" y="0"/>
                  </a:cubicBezTo>
                  <a:cubicBezTo>
                    <a:pt x="531801" y="0"/>
                    <a:pt x="685577" y="153776"/>
                    <a:pt x="685577" y="342788"/>
                  </a:cubicBezTo>
                  <a:cubicBezTo>
                    <a:pt x="685577" y="531801"/>
                    <a:pt x="531801" y="685577"/>
                    <a:pt x="342788" y="685577"/>
                  </a:cubicBezTo>
                  <a:close/>
                  <a:moveTo>
                    <a:pt x="342788" y="15609"/>
                  </a:moveTo>
                  <a:cubicBezTo>
                    <a:pt x="162384" y="15609"/>
                    <a:pt x="15609" y="162384"/>
                    <a:pt x="15609" y="342788"/>
                  </a:cubicBezTo>
                  <a:cubicBezTo>
                    <a:pt x="15609" y="523193"/>
                    <a:pt x="162384" y="669968"/>
                    <a:pt x="342788" y="669968"/>
                  </a:cubicBezTo>
                  <a:cubicBezTo>
                    <a:pt x="523193" y="669968"/>
                    <a:pt x="669968" y="523193"/>
                    <a:pt x="669968" y="342788"/>
                  </a:cubicBezTo>
                  <a:cubicBezTo>
                    <a:pt x="669968" y="162384"/>
                    <a:pt x="523193" y="15609"/>
                    <a:pt x="342788" y="15609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69B8D4CD-637A-6C45-8E08-87DB2A13EE5C}"/>
                </a:ext>
              </a:extLst>
            </p:cNvPr>
            <p:cNvSpPr/>
            <p:nvPr/>
          </p:nvSpPr>
          <p:spPr>
            <a:xfrm>
              <a:off x="8610454" y="1629197"/>
              <a:ext cx="491070" cy="491062"/>
            </a:xfrm>
            <a:custGeom>
              <a:avLst/>
              <a:gdLst>
                <a:gd name="connsiteX0" fmla="*/ 245531 w 491070"/>
                <a:gd name="connsiteY0" fmla="*/ 491062 h 491062"/>
                <a:gd name="connsiteX1" fmla="*/ 0 w 491070"/>
                <a:gd name="connsiteY1" fmla="*/ 245531 h 491062"/>
                <a:gd name="connsiteX2" fmla="*/ 245531 w 491070"/>
                <a:gd name="connsiteY2" fmla="*/ 0 h 491062"/>
                <a:gd name="connsiteX3" fmla="*/ 491070 w 491070"/>
                <a:gd name="connsiteY3" fmla="*/ 245531 h 491062"/>
                <a:gd name="connsiteX4" fmla="*/ 245531 w 491070"/>
                <a:gd name="connsiteY4" fmla="*/ 491062 h 491062"/>
                <a:gd name="connsiteX5" fmla="*/ 245531 w 491070"/>
                <a:gd name="connsiteY5" fmla="*/ 15609 h 491062"/>
                <a:gd name="connsiteX6" fmla="*/ 15609 w 491070"/>
                <a:gd name="connsiteY6" fmla="*/ 245531 h 491062"/>
                <a:gd name="connsiteX7" fmla="*/ 245531 w 491070"/>
                <a:gd name="connsiteY7" fmla="*/ 475454 h 491062"/>
                <a:gd name="connsiteX8" fmla="*/ 475462 w 491070"/>
                <a:gd name="connsiteY8" fmla="*/ 245531 h 491062"/>
                <a:gd name="connsiteX9" fmla="*/ 245531 w 491070"/>
                <a:gd name="connsiteY9" fmla="*/ 15609 h 491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1070" h="491062">
                  <a:moveTo>
                    <a:pt x="245531" y="491062"/>
                  </a:moveTo>
                  <a:cubicBezTo>
                    <a:pt x="110142" y="491062"/>
                    <a:pt x="0" y="380912"/>
                    <a:pt x="0" y="245531"/>
                  </a:cubicBezTo>
                  <a:cubicBezTo>
                    <a:pt x="0" y="110150"/>
                    <a:pt x="110150" y="0"/>
                    <a:pt x="245531" y="0"/>
                  </a:cubicBezTo>
                  <a:cubicBezTo>
                    <a:pt x="380928" y="0"/>
                    <a:pt x="491070" y="110150"/>
                    <a:pt x="491070" y="245531"/>
                  </a:cubicBezTo>
                  <a:cubicBezTo>
                    <a:pt x="491070" y="380912"/>
                    <a:pt x="380928" y="491062"/>
                    <a:pt x="245531" y="491062"/>
                  </a:cubicBezTo>
                  <a:close/>
                  <a:moveTo>
                    <a:pt x="245531" y="15609"/>
                  </a:moveTo>
                  <a:cubicBezTo>
                    <a:pt x="118750" y="15609"/>
                    <a:pt x="15609" y="118750"/>
                    <a:pt x="15609" y="245531"/>
                  </a:cubicBezTo>
                  <a:cubicBezTo>
                    <a:pt x="15609" y="372312"/>
                    <a:pt x="118750" y="475454"/>
                    <a:pt x="245531" y="475454"/>
                  </a:cubicBezTo>
                  <a:cubicBezTo>
                    <a:pt x="372312" y="475454"/>
                    <a:pt x="475462" y="372312"/>
                    <a:pt x="475462" y="245531"/>
                  </a:cubicBezTo>
                  <a:cubicBezTo>
                    <a:pt x="475462" y="118750"/>
                    <a:pt x="372312" y="15609"/>
                    <a:pt x="245531" y="15609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C2B70D9E-1258-770F-0FB1-D27F6B9BB75D}"/>
                </a:ext>
              </a:extLst>
            </p:cNvPr>
            <p:cNvSpPr/>
            <p:nvPr/>
          </p:nvSpPr>
          <p:spPr>
            <a:xfrm>
              <a:off x="8707703" y="1726447"/>
              <a:ext cx="296563" cy="296563"/>
            </a:xfrm>
            <a:custGeom>
              <a:avLst/>
              <a:gdLst>
                <a:gd name="connsiteX0" fmla="*/ 148282 w 296563"/>
                <a:gd name="connsiteY0" fmla="*/ 296564 h 296563"/>
                <a:gd name="connsiteX1" fmla="*/ 0 w 296563"/>
                <a:gd name="connsiteY1" fmla="*/ 148282 h 296563"/>
                <a:gd name="connsiteX2" fmla="*/ 148282 w 296563"/>
                <a:gd name="connsiteY2" fmla="*/ 0 h 296563"/>
                <a:gd name="connsiteX3" fmla="*/ 296564 w 296563"/>
                <a:gd name="connsiteY3" fmla="*/ 148282 h 296563"/>
                <a:gd name="connsiteX4" fmla="*/ 148282 w 296563"/>
                <a:gd name="connsiteY4" fmla="*/ 296564 h 296563"/>
                <a:gd name="connsiteX5" fmla="*/ 148282 w 296563"/>
                <a:gd name="connsiteY5" fmla="*/ 15609 h 296563"/>
                <a:gd name="connsiteX6" fmla="*/ 15609 w 296563"/>
                <a:gd name="connsiteY6" fmla="*/ 148282 h 296563"/>
                <a:gd name="connsiteX7" fmla="*/ 148282 w 296563"/>
                <a:gd name="connsiteY7" fmla="*/ 280955 h 296563"/>
                <a:gd name="connsiteX8" fmla="*/ 280955 w 296563"/>
                <a:gd name="connsiteY8" fmla="*/ 148282 h 296563"/>
                <a:gd name="connsiteX9" fmla="*/ 148282 w 296563"/>
                <a:gd name="connsiteY9" fmla="*/ 15609 h 296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6563" h="296563">
                  <a:moveTo>
                    <a:pt x="148282" y="296564"/>
                  </a:moveTo>
                  <a:cubicBezTo>
                    <a:pt x="66516" y="296564"/>
                    <a:pt x="0" y="230047"/>
                    <a:pt x="0" y="148282"/>
                  </a:cubicBezTo>
                  <a:cubicBezTo>
                    <a:pt x="0" y="66516"/>
                    <a:pt x="66516" y="0"/>
                    <a:pt x="148282" y="0"/>
                  </a:cubicBezTo>
                  <a:cubicBezTo>
                    <a:pt x="230047" y="0"/>
                    <a:pt x="296564" y="66516"/>
                    <a:pt x="296564" y="148282"/>
                  </a:cubicBezTo>
                  <a:cubicBezTo>
                    <a:pt x="296564" y="230047"/>
                    <a:pt x="230047" y="296564"/>
                    <a:pt x="148282" y="296564"/>
                  </a:cubicBezTo>
                  <a:close/>
                  <a:moveTo>
                    <a:pt x="148282" y="15609"/>
                  </a:moveTo>
                  <a:cubicBezTo>
                    <a:pt x="75124" y="15609"/>
                    <a:pt x="15609" y="75124"/>
                    <a:pt x="15609" y="148282"/>
                  </a:cubicBezTo>
                  <a:cubicBezTo>
                    <a:pt x="15609" y="221439"/>
                    <a:pt x="75124" y="280955"/>
                    <a:pt x="148282" y="280955"/>
                  </a:cubicBezTo>
                  <a:cubicBezTo>
                    <a:pt x="221439" y="280955"/>
                    <a:pt x="280955" y="221439"/>
                    <a:pt x="280955" y="148282"/>
                  </a:cubicBezTo>
                  <a:cubicBezTo>
                    <a:pt x="280955" y="75124"/>
                    <a:pt x="221439" y="15609"/>
                    <a:pt x="148282" y="15609"/>
                  </a:cubicBezTo>
                  <a:close/>
                </a:path>
              </a:pathLst>
            </a:custGeom>
            <a:solidFill>
              <a:srgbClr val="D2D2D2"/>
            </a:solidFill>
            <a:ln w="77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22" name="Freeform: Shape 121">
            <a:extLst>
              <a:ext uri="{FF2B5EF4-FFF2-40B4-BE49-F238E27FC236}">
                <a16:creationId xmlns:a16="http://schemas.microsoft.com/office/drawing/2014/main" id="{C49800F1-FCAA-7997-28DB-00317AC1B516}"/>
              </a:ext>
            </a:extLst>
          </p:cNvPr>
          <p:cNvSpPr/>
          <p:nvPr/>
        </p:nvSpPr>
        <p:spPr>
          <a:xfrm>
            <a:off x="9573981" y="1422079"/>
            <a:ext cx="1170645" cy="1170645"/>
          </a:xfrm>
          <a:custGeom>
            <a:avLst/>
            <a:gdLst>
              <a:gd name="connsiteX0" fmla="*/ 588944 w 1170645"/>
              <a:gd name="connsiteY0" fmla="*/ 1170646 h 1170645"/>
              <a:gd name="connsiteX1" fmla="*/ 581694 w 1170645"/>
              <a:gd name="connsiteY1" fmla="*/ 1170646 h 1170645"/>
              <a:gd name="connsiteX2" fmla="*/ 0 w 1170645"/>
              <a:gd name="connsiteY2" fmla="*/ 588944 h 1170645"/>
              <a:gd name="connsiteX3" fmla="*/ 0 w 1170645"/>
              <a:gd name="connsiteY3" fmla="*/ 581694 h 1170645"/>
              <a:gd name="connsiteX4" fmla="*/ 581702 w 1170645"/>
              <a:gd name="connsiteY4" fmla="*/ 0 h 1170645"/>
              <a:gd name="connsiteX5" fmla="*/ 588952 w 1170645"/>
              <a:gd name="connsiteY5" fmla="*/ 0 h 1170645"/>
              <a:gd name="connsiteX6" fmla="*/ 1170646 w 1170645"/>
              <a:gd name="connsiteY6" fmla="*/ 581702 h 1170645"/>
              <a:gd name="connsiteX7" fmla="*/ 1170646 w 1170645"/>
              <a:gd name="connsiteY7" fmla="*/ 588952 h 1170645"/>
              <a:gd name="connsiteX8" fmla="*/ 588944 w 1170645"/>
              <a:gd name="connsiteY8" fmla="*/ 1170646 h 1170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0645" h="1170645">
                <a:moveTo>
                  <a:pt x="588944" y="1170646"/>
                </a:moveTo>
                <a:lnTo>
                  <a:pt x="581694" y="1170646"/>
                </a:lnTo>
                <a:cubicBezTo>
                  <a:pt x="260437" y="1170646"/>
                  <a:pt x="0" y="910208"/>
                  <a:pt x="0" y="588944"/>
                </a:cubicBezTo>
                <a:lnTo>
                  <a:pt x="0" y="581694"/>
                </a:lnTo>
                <a:cubicBezTo>
                  <a:pt x="0" y="260437"/>
                  <a:pt x="260437" y="0"/>
                  <a:pt x="581702" y="0"/>
                </a:cubicBezTo>
                <a:lnTo>
                  <a:pt x="588952" y="0"/>
                </a:lnTo>
                <a:cubicBezTo>
                  <a:pt x="910208" y="0"/>
                  <a:pt x="1170646" y="260437"/>
                  <a:pt x="1170646" y="581702"/>
                </a:cubicBezTo>
                <a:lnTo>
                  <a:pt x="1170646" y="588952"/>
                </a:lnTo>
                <a:cubicBezTo>
                  <a:pt x="1170646" y="910208"/>
                  <a:pt x="910208" y="1170646"/>
                  <a:pt x="588944" y="1170646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77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object 26"/>
          <p:cNvSpPr txBox="1"/>
          <p:nvPr/>
        </p:nvSpPr>
        <p:spPr>
          <a:xfrm>
            <a:off x="3793589" y="6375834"/>
            <a:ext cx="10638155" cy="1711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10510" marR="2711450" algn="ctr">
              <a:lnSpc>
                <a:spcPct val="115199"/>
              </a:lnSpc>
              <a:spcBef>
                <a:spcPts val="100"/>
              </a:spcBef>
            </a:pPr>
            <a:r>
              <a:rPr sz="3200">
                <a:solidFill>
                  <a:srgbClr val="0070C0"/>
                </a:solidFill>
                <a:latin typeface="Arial"/>
                <a:cs typeface="Arial"/>
              </a:rPr>
              <a:t>Personal</a:t>
            </a:r>
            <a:r>
              <a:rPr sz="3200" spc="-9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3200" spc="70">
                <a:solidFill>
                  <a:srgbClr val="0070C0"/>
                </a:solidFill>
                <a:latin typeface="Arial"/>
                <a:cs typeface="Arial"/>
              </a:rPr>
              <a:t>Honor</a:t>
            </a:r>
            <a:r>
              <a:rPr sz="3200" spc="-9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3200" spc="275">
                <a:solidFill>
                  <a:srgbClr val="0070C0"/>
                </a:solidFill>
                <a:latin typeface="Arial"/>
                <a:cs typeface="Arial"/>
              </a:rPr>
              <a:t>&amp;</a:t>
            </a:r>
            <a:r>
              <a:rPr sz="3200" spc="-85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3200" spc="215">
                <a:solidFill>
                  <a:srgbClr val="0070C0"/>
                </a:solidFill>
                <a:latin typeface="Arial"/>
                <a:cs typeface="Arial"/>
              </a:rPr>
              <a:t>Integrity </a:t>
            </a:r>
            <a:r>
              <a:rPr sz="3200" spc="75">
                <a:solidFill>
                  <a:srgbClr val="0070C0"/>
                </a:solidFill>
                <a:latin typeface="Arial"/>
                <a:cs typeface="Arial"/>
              </a:rPr>
              <a:t>Educational</a:t>
            </a:r>
            <a:r>
              <a:rPr sz="3200" spc="-17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3200" spc="55">
                <a:solidFill>
                  <a:srgbClr val="0070C0"/>
                </a:solidFill>
                <a:latin typeface="Arial"/>
                <a:cs typeface="Arial"/>
              </a:rPr>
              <a:t>Process</a:t>
            </a:r>
            <a:endParaRPr sz="3200">
              <a:solidFill>
                <a:srgbClr val="0070C0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85"/>
              </a:spcBef>
            </a:pPr>
            <a:r>
              <a:rPr sz="3200">
                <a:solidFill>
                  <a:srgbClr val="0070C0"/>
                </a:solidFill>
                <a:latin typeface="Arial"/>
                <a:cs typeface="Arial"/>
              </a:rPr>
              <a:t>Personal</a:t>
            </a:r>
            <a:r>
              <a:rPr sz="3200" spc="-105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3200" spc="70">
                <a:solidFill>
                  <a:srgbClr val="0070C0"/>
                </a:solidFill>
                <a:latin typeface="Arial"/>
                <a:cs typeface="Arial"/>
              </a:rPr>
              <a:t>Responsibility</a:t>
            </a:r>
            <a:r>
              <a:rPr sz="3200" spc="-10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3200" spc="275">
                <a:solidFill>
                  <a:srgbClr val="0070C0"/>
                </a:solidFill>
                <a:latin typeface="Arial"/>
                <a:cs typeface="Arial"/>
              </a:rPr>
              <a:t>&amp;</a:t>
            </a:r>
            <a:r>
              <a:rPr sz="3200" spc="-105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3200" spc="155">
                <a:solidFill>
                  <a:srgbClr val="0070C0"/>
                </a:solidFill>
                <a:latin typeface="Arial"/>
                <a:cs typeface="Arial"/>
              </a:rPr>
              <a:t>Community</a:t>
            </a:r>
            <a:r>
              <a:rPr sz="3200" spc="-10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3200" spc="155">
                <a:solidFill>
                  <a:srgbClr val="0070C0"/>
                </a:solidFill>
                <a:latin typeface="Arial"/>
                <a:cs typeface="Arial"/>
              </a:rPr>
              <a:t>Interdependence</a:t>
            </a:r>
            <a:endParaRPr sz="3200">
              <a:solidFill>
                <a:srgbClr val="0070C0"/>
              </a:solidFill>
              <a:latin typeface="Arial"/>
              <a:cs typeface="Arial"/>
            </a:endParaRPr>
          </a:p>
        </p:txBody>
      </p:sp>
      <p:pic>
        <p:nvPicPr>
          <p:cNvPr id="27" name="Picture 4" descr="sidebar_midblue.jpg">
            <a:extLst>
              <a:ext uri="{FF2B5EF4-FFF2-40B4-BE49-F238E27FC236}">
                <a16:creationId xmlns:a16="http://schemas.microsoft.com/office/drawing/2014/main" id="{596BB080-BF94-DA10-2653-17CE640A46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612322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9" descr="footer_umu.jpg">
            <a:extLst>
              <a:ext uri="{FF2B5EF4-FFF2-40B4-BE49-F238E27FC236}">
                <a16:creationId xmlns:a16="http://schemas.microsoft.com/office/drawing/2014/main" id="{64CC6AA2-2A00-8A5B-8469-942897D6F2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9108483"/>
            <a:ext cx="18288001" cy="1190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5" name="object 26">
            <a:extLst>
              <a:ext uri="{FF2B5EF4-FFF2-40B4-BE49-F238E27FC236}">
                <a16:creationId xmlns:a16="http://schemas.microsoft.com/office/drawing/2014/main" id="{1EBE32F1-6BF5-C94C-80BB-126B782F900B}"/>
              </a:ext>
            </a:extLst>
          </p:cNvPr>
          <p:cNvSpPr txBox="1"/>
          <p:nvPr/>
        </p:nvSpPr>
        <p:spPr>
          <a:xfrm>
            <a:off x="3987803" y="2978302"/>
            <a:ext cx="10279011" cy="2628103"/>
          </a:xfrm>
          <a:prstGeom prst="rect">
            <a:avLst/>
          </a:prstGeom>
        </p:spPr>
        <p:txBody>
          <a:bodyPr vert="horz" wrap="square" lIns="0" tIns="12700" rIns="0" bIns="0" rtlCol="0">
            <a:prstTxWarp prst="textArchUp">
              <a:avLst>
                <a:gd name="adj" fmla="val 10934532"/>
              </a:avLst>
            </a:prstTxWarp>
            <a:spAutoFit/>
          </a:bodyPr>
          <a:lstStyle/>
          <a:p>
            <a:pPr marL="2810510" marR="2711450" algn="ctr">
              <a:lnSpc>
                <a:spcPct val="115199"/>
              </a:lnSpc>
              <a:spcBef>
                <a:spcPts val="100"/>
              </a:spcBef>
            </a:pPr>
            <a:r>
              <a:rPr lang="en-US" sz="25000" b="1">
                <a:solidFill>
                  <a:srgbClr val="0070C0"/>
                </a:solidFill>
                <a:latin typeface="Arial"/>
                <a:cs typeface="Arial"/>
              </a:rPr>
              <a:t>Code of Student Conduct</a:t>
            </a:r>
            <a:endParaRPr sz="25000" b="1">
              <a:solidFill>
                <a:srgbClr val="0070C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6">
            <a:extLst>
              <a:ext uri="{FF2B5EF4-FFF2-40B4-BE49-F238E27FC236}">
                <a16:creationId xmlns:a16="http://schemas.microsoft.com/office/drawing/2014/main" id="{ABD54724-D901-0582-616B-587E715FF2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4827" y="2815171"/>
            <a:ext cx="7739764" cy="5818123"/>
          </a:xfrm>
          <a:prstGeom prst="rect">
            <a:avLst/>
          </a:prstGeom>
          <a:solidFill>
            <a:srgbClr val="A7D9FB">
              <a:alpha val="3803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pic>
        <p:nvPicPr>
          <p:cNvPr id="14" name="Graphic 13" descr="Scales of justice with solid fill">
            <a:extLst>
              <a:ext uri="{FF2B5EF4-FFF2-40B4-BE49-F238E27FC236}">
                <a16:creationId xmlns:a16="http://schemas.microsoft.com/office/drawing/2014/main" id="{FDA06E5A-A188-2735-0C25-F186361680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67969" y="80497"/>
            <a:ext cx="5425204" cy="5425204"/>
          </a:xfrm>
          <a:prstGeom prst="rect">
            <a:avLst/>
          </a:prstGeom>
        </p:spPr>
      </p:pic>
      <p:pic>
        <p:nvPicPr>
          <p:cNvPr id="15" name="Picture 4" descr="sidebar_midblue.jpg">
            <a:extLst>
              <a:ext uri="{FF2B5EF4-FFF2-40B4-BE49-F238E27FC236}">
                <a16:creationId xmlns:a16="http://schemas.microsoft.com/office/drawing/2014/main" id="{EE5D7AD7-B18B-9FC3-A5B8-F937CF0CB4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612322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9" descr="footer_umu.jpg">
            <a:extLst>
              <a:ext uri="{FF2B5EF4-FFF2-40B4-BE49-F238E27FC236}">
                <a16:creationId xmlns:a16="http://schemas.microsoft.com/office/drawing/2014/main" id="{2353AAA2-EF47-7AD9-D078-99ED39CADE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9108483"/>
            <a:ext cx="18288001" cy="1190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object 12">
            <a:extLst>
              <a:ext uri="{FF2B5EF4-FFF2-40B4-BE49-F238E27FC236}">
                <a16:creationId xmlns:a16="http://schemas.microsoft.com/office/drawing/2014/main" id="{0D61E59B-8915-75A1-633A-C61116D625FB}"/>
              </a:ext>
            </a:extLst>
          </p:cNvPr>
          <p:cNvSpPr txBox="1">
            <a:spLocks/>
          </p:cNvSpPr>
          <p:nvPr/>
        </p:nvSpPr>
        <p:spPr>
          <a:xfrm>
            <a:off x="1789217" y="3011608"/>
            <a:ext cx="744537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0">
              <a:defRPr sz="3200" b="0" i="0">
                <a:solidFill>
                  <a:srgbClr val="1A1A1A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2700">
              <a:spcBef>
                <a:spcPts val="100"/>
              </a:spcBef>
            </a:pPr>
            <a:r>
              <a:rPr lang="en-US" spc="12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Distinct</a:t>
            </a:r>
            <a:r>
              <a:rPr lang="en-US" spc="-155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204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</a:t>
            </a:r>
            <a:r>
              <a:rPr lang="en-US" spc="-15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6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similar</a:t>
            </a:r>
            <a:r>
              <a:rPr lang="en-US" spc="-155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9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processes</a:t>
            </a:r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BA1616-722B-BB42-ED98-7D4EB3CC363D}"/>
              </a:ext>
            </a:extLst>
          </p:cNvPr>
          <p:cNvSpPr txBox="1">
            <a:spLocks/>
          </p:cNvSpPr>
          <p:nvPr/>
        </p:nvSpPr>
        <p:spPr>
          <a:xfrm>
            <a:off x="1789216" y="5555529"/>
            <a:ext cx="7445375" cy="307776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0">
              <a:defRPr sz="3200" b="0" i="0">
                <a:solidFill>
                  <a:srgbClr val="1A1A1A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15"/>
              </a:spcBef>
            </a:pP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132080">
              <a:lnSpc>
                <a:spcPct val="125000"/>
              </a:lnSpc>
            </a:pPr>
            <a:r>
              <a:rPr lang="en-US" sz="2400" spc="110">
                <a:latin typeface="Arial" panose="020B0604020202020204" pitchFamily="34" charset="0"/>
                <a:cs typeface="Arial" panose="020B0604020202020204" pitchFamily="34" charset="0"/>
              </a:rPr>
              <a:t>Repeat</a:t>
            </a:r>
            <a:r>
              <a:rPr lang="en-US" sz="2400" spc="-8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pc="-30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en-US" sz="2400" spc="-75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pc="135">
                <a:latin typeface="Arial" panose="020B0604020202020204" pitchFamily="34" charset="0"/>
                <a:cs typeface="Arial" panose="020B0604020202020204" pitchFamily="34" charset="0"/>
              </a:rPr>
              <a:t>Egregious</a:t>
            </a:r>
            <a:r>
              <a:rPr lang="en-US" sz="2400" spc="-75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pc="170">
                <a:latin typeface="Arial" panose="020B0604020202020204" pitchFamily="34" charset="0"/>
                <a:cs typeface="Arial" panose="020B0604020202020204" pitchFamily="34" charset="0"/>
              </a:rPr>
              <a:t>Cases</a:t>
            </a:r>
            <a:r>
              <a:rPr lang="en-US" sz="2400" spc="-8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2400" spc="-75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pc="90">
                <a:latin typeface="Arial" panose="020B0604020202020204" pitchFamily="34" charset="0"/>
                <a:cs typeface="Arial" panose="020B0604020202020204" pitchFamily="34" charset="0"/>
              </a:rPr>
              <a:t>Automatic</a:t>
            </a:r>
            <a:r>
              <a:rPr lang="en-US" sz="2400" spc="-75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pc="65">
                <a:latin typeface="Arial" panose="020B0604020202020204" pitchFamily="34" charset="0"/>
                <a:cs typeface="Arial" panose="020B0604020202020204" pitchFamily="34" charset="0"/>
              </a:rPr>
              <a:t>Referral</a:t>
            </a:r>
            <a:r>
              <a:rPr lang="en-US" sz="2400" spc="-8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n-US" sz="2400" spc="-75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pc="225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2400" spc="70">
                <a:latin typeface="Arial" panose="020B0604020202020204" pitchFamily="34" charset="0"/>
                <a:cs typeface="Arial" panose="020B0604020202020204" pitchFamily="34" charset="0"/>
              </a:rPr>
              <a:t>Board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535"/>
              </a:spcBef>
            </a:pP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/>
            <a:r>
              <a:rPr lang="en-US" sz="2400" spc="135">
                <a:latin typeface="Arial" panose="020B0604020202020204" pitchFamily="34" charset="0"/>
                <a:cs typeface="Arial" panose="020B0604020202020204" pitchFamily="34" charset="0"/>
              </a:rPr>
              <a:t>Students</a:t>
            </a:r>
            <a:r>
              <a:rPr lang="en-US" sz="2400" spc="-6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pc="150"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lang="en-US" sz="2400" spc="-55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pc="114">
                <a:latin typeface="Arial" panose="020B0604020202020204" pitchFamily="34" charset="0"/>
                <a:cs typeface="Arial" panose="020B0604020202020204" pitchFamily="34" charset="0"/>
              </a:rPr>
              <a:t>due</a:t>
            </a:r>
            <a:r>
              <a:rPr lang="en-US" sz="2400" spc="-6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pc="135"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r>
              <a:rPr lang="en-US" sz="2400" spc="-55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pc="105">
                <a:latin typeface="Arial" panose="020B0604020202020204" pitchFamily="34" charset="0"/>
                <a:cs typeface="Arial" panose="020B0604020202020204" pitchFamily="34" charset="0"/>
              </a:rPr>
              <a:t>rights</a:t>
            </a:r>
            <a:r>
              <a:rPr lang="en-US" sz="2400" spc="-55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pc="65">
                <a:latin typeface="Arial" panose="020B0604020202020204" pitchFamily="34" charset="0"/>
                <a:cs typeface="Arial" panose="020B0604020202020204" pitchFamily="34" charset="0"/>
              </a:rPr>
              <a:t>throughout</a:t>
            </a:r>
            <a:r>
              <a:rPr lang="en-US" sz="2400" spc="-6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pc="125"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815"/>
              </a:spcBef>
            </a:pP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bject 12">
            <a:extLst>
              <a:ext uri="{FF2B5EF4-FFF2-40B4-BE49-F238E27FC236}">
                <a16:creationId xmlns:a16="http://schemas.microsoft.com/office/drawing/2014/main" id="{B5E57309-6C80-3651-2E63-9BE3FC6CC7CB}"/>
              </a:ext>
            </a:extLst>
          </p:cNvPr>
          <p:cNvSpPr txBox="1">
            <a:spLocks/>
          </p:cNvSpPr>
          <p:nvPr/>
        </p:nvSpPr>
        <p:spPr>
          <a:xfrm>
            <a:off x="1789217" y="3977077"/>
            <a:ext cx="7445375" cy="152862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0">
              <a:defRPr sz="3200" b="0" i="0">
                <a:solidFill>
                  <a:srgbClr val="1A1A1A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2700">
              <a:spcBef>
                <a:spcPts val="100"/>
              </a:spcBef>
            </a:pPr>
            <a:r>
              <a:rPr lang="en-US" sz="2400" spc="120">
                <a:latin typeface="Arial" panose="020B0604020202020204" pitchFamily="34" charset="0"/>
                <a:cs typeface="Arial" panose="020B0604020202020204" pitchFamily="34" charset="0"/>
              </a:rPr>
              <a:t>Try to resolve at least complicated level</a:t>
            </a:r>
          </a:p>
          <a:p>
            <a:pPr marL="469900" indent="-45720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400" spc="120">
                <a:latin typeface="Arial" panose="020B0604020202020204" pitchFamily="34" charset="0"/>
                <a:cs typeface="Arial" panose="020B0604020202020204" pitchFamily="34" charset="0"/>
              </a:rPr>
              <a:t>Student found not responsible</a:t>
            </a:r>
          </a:p>
          <a:p>
            <a:pPr marL="469900" indent="-45720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400" spc="120">
                <a:latin typeface="Arial" panose="020B0604020202020204" pitchFamily="34" charset="0"/>
                <a:cs typeface="Arial" panose="020B0604020202020204" pitchFamily="34" charset="0"/>
              </a:rPr>
              <a:t>Student accepts resolution</a:t>
            </a:r>
          </a:p>
          <a:p>
            <a:pPr marL="469900" indent="-45720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400" spc="120">
                <a:latin typeface="Arial" panose="020B0604020202020204" pitchFamily="34" charset="0"/>
                <a:cs typeface="Arial" panose="020B0604020202020204" pitchFamily="34" charset="0"/>
              </a:rPr>
              <a:t>Case referred to a Board</a:t>
            </a:r>
            <a:endParaRPr lang="en-US" sz="2400" spc="9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1B518622-E23A-E554-4051-9789700A1320}"/>
              </a:ext>
            </a:extLst>
          </p:cNvPr>
          <p:cNvSpPr txBox="1">
            <a:spLocks/>
          </p:cNvSpPr>
          <p:nvPr/>
        </p:nvSpPr>
        <p:spPr>
          <a:xfrm>
            <a:off x="10668000" y="5905500"/>
            <a:ext cx="7445375" cy="18140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0">
              <a:defRPr sz="3200" b="0" i="0">
                <a:solidFill>
                  <a:srgbClr val="1A1A1A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2700" marR="132080">
              <a:lnSpc>
                <a:spcPct val="125000"/>
              </a:lnSpc>
            </a:pPr>
            <a:r>
              <a:rPr lang="en-US" sz="2400" b="1" i="1" spc="12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Consequences</a:t>
            </a:r>
            <a:r>
              <a:rPr lang="en-US" sz="2400" i="1" spc="12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400" i="1" spc="2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spc="12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Lowered/Failing</a:t>
            </a:r>
            <a:r>
              <a:rPr lang="en-US" sz="2400" i="1" spc="25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Grade;</a:t>
            </a:r>
            <a:r>
              <a:rPr lang="en-US" sz="2400" i="1" spc="25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spc="7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Disciplinary </a:t>
            </a:r>
            <a:r>
              <a:rPr lang="en-US" sz="2400" i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Warning;</a:t>
            </a:r>
            <a:r>
              <a:rPr lang="en-US" sz="2400" i="1" spc="15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spc="7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Probation;</a:t>
            </a:r>
            <a:r>
              <a:rPr lang="en-US" sz="2400" i="1" spc="15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spc="14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Suspension;</a:t>
            </a:r>
            <a:r>
              <a:rPr lang="en-US" sz="2400" i="1" spc="15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spc="13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Dismissal;</a:t>
            </a:r>
            <a:r>
              <a:rPr lang="en-US" sz="2400" i="1" spc="15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spc="85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Revocation </a:t>
            </a:r>
            <a:r>
              <a:rPr lang="en-US" sz="2400" i="1" spc="13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n-US" sz="2400" i="1" spc="-55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spc="13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Admission</a:t>
            </a:r>
            <a:r>
              <a:rPr lang="en-US" sz="2400" i="1" spc="-55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spc="114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and/or</a:t>
            </a:r>
            <a:r>
              <a:rPr lang="en-US" sz="2400" i="1" spc="-5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spc="-1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Degree</a:t>
            </a:r>
            <a:endParaRPr lang="en-US" sz="2400" i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bject 30">
            <a:extLst>
              <a:ext uri="{FF2B5EF4-FFF2-40B4-BE49-F238E27FC236}">
                <a16:creationId xmlns:a16="http://schemas.microsoft.com/office/drawing/2014/main" id="{967E522F-99AE-3985-6CE6-02F2354DB87A}"/>
              </a:ext>
            </a:extLst>
          </p:cNvPr>
          <p:cNvSpPr txBox="1"/>
          <p:nvPr/>
        </p:nvSpPr>
        <p:spPr>
          <a:xfrm>
            <a:off x="1785804" y="623893"/>
            <a:ext cx="7867411" cy="13683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l">
              <a:lnSpc>
                <a:spcPct val="115199"/>
              </a:lnSpc>
              <a:spcBef>
                <a:spcPts val="100"/>
              </a:spcBef>
            </a:pPr>
            <a:r>
              <a:rPr lang="en-US" sz="4000" b="1">
                <a:solidFill>
                  <a:srgbClr val="0070C0"/>
                </a:solidFill>
                <a:latin typeface="Arial"/>
                <a:cs typeface="Arial"/>
              </a:rPr>
              <a:t>Judicial Process: Academic &amp; Social Misconduct</a:t>
            </a:r>
            <a:endParaRPr sz="4000" i="1">
              <a:solidFill>
                <a:srgbClr val="0070C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6">
            <a:extLst>
              <a:ext uri="{FF2B5EF4-FFF2-40B4-BE49-F238E27FC236}">
                <a16:creationId xmlns:a16="http://schemas.microsoft.com/office/drawing/2014/main" id="{0BC7A9AE-C98C-CB1D-5D88-A96BDC4669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6800" y="0"/>
            <a:ext cx="9601200" cy="9108483"/>
          </a:xfrm>
          <a:prstGeom prst="rect">
            <a:avLst/>
          </a:prstGeom>
          <a:solidFill>
            <a:srgbClr val="A7D9FB">
              <a:alpha val="3803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9890" y="1799157"/>
            <a:ext cx="6009855" cy="5524956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191852" y="913123"/>
            <a:ext cx="8867548" cy="1944377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 marR="5080">
              <a:lnSpc>
                <a:spcPts val="7650"/>
              </a:lnSpc>
              <a:spcBef>
                <a:spcPts val="229"/>
              </a:spcBef>
            </a:pPr>
            <a:r>
              <a:rPr sz="6400" spc="-10">
                <a:solidFill>
                  <a:srgbClr val="0070C0"/>
                </a:solidFill>
              </a:rPr>
              <a:t>Professionalism </a:t>
            </a:r>
            <a:r>
              <a:rPr sz="6400" spc="190">
                <a:solidFill>
                  <a:srgbClr val="0070C0"/>
                </a:solidFill>
              </a:rPr>
              <a:t>Starts</a:t>
            </a:r>
            <a:r>
              <a:rPr sz="6400" spc="-135">
                <a:solidFill>
                  <a:srgbClr val="0070C0"/>
                </a:solidFill>
              </a:rPr>
              <a:t> </a:t>
            </a:r>
            <a:r>
              <a:rPr sz="6400" spc="130">
                <a:solidFill>
                  <a:srgbClr val="0070C0"/>
                </a:solidFill>
              </a:rPr>
              <a:t>Here</a:t>
            </a:r>
            <a:r>
              <a:rPr lang="en-US" sz="6400" spc="130">
                <a:solidFill>
                  <a:srgbClr val="0070C0"/>
                </a:solidFill>
              </a:rPr>
              <a:t> </a:t>
            </a:r>
            <a:r>
              <a:rPr sz="4400" spc="210">
                <a:solidFill>
                  <a:srgbClr val="0070C0"/>
                </a:solidFill>
              </a:rPr>
              <a:t>and</a:t>
            </a:r>
            <a:r>
              <a:rPr lang="en-US" sz="4400" spc="210">
                <a:solidFill>
                  <a:srgbClr val="0070C0"/>
                </a:solidFill>
              </a:rPr>
              <a:t> </a:t>
            </a:r>
            <a:r>
              <a:rPr lang="en-US" sz="4400" spc="325">
                <a:solidFill>
                  <a:srgbClr val="0070C0"/>
                </a:solidFill>
              </a:rPr>
              <a:t>Now!</a:t>
            </a:r>
            <a:endParaRPr sz="4400">
              <a:solidFill>
                <a:srgbClr val="0070C0"/>
              </a:solidFill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296400" y="3238500"/>
            <a:ext cx="8229600" cy="5112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50"/>
              </a:spcBef>
            </a:pPr>
            <a:r>
              <a:rPr lang="en-US" sz="2800">
                <a:latin typeface="Arial"/>
                <a:cs typeface="Arial"/>
              </a:rPr>
              <a:t>Taken very seriously:</a:t>
            </a:r>
          </a:p>
          <a:p>
            <a:pPr marL="457200" indent="-457200">
              <a:lnSpc>
                <a:spcPct val="10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en-US" sz="2800">
                <a:latin typeface="Arial"/>
                <a:cs typeface="Arial"/>
              </a:rPr>
              <a:t>Academic Honesty</a:t>
            </a:r>
          </a:p>
          <a:p>
            <a:pPr marL="457200" indent="-457200">
              <a:lnSpc>
                <a:spcPct val="10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en-US" sz="2800">
                <a:latin typeface="Arial"/>
                <a:cs typeface="Arial"/>
              </a:rPr>
              <a:t>Patient Confidentiality</a:t>
            </a:r>
          </a:p>
          <a:p>
            <a:pPr marL="457200" indent="-457200">
              <a:lnSpc>
                <a:spcPct val="10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en-US" sz="2800">
                <a:latin typeface="Arial"/>
                <a:cs typeface="Arial"/>
              </a:rPr>
              <a:t>Interactions with Others</a:t>
            </a:r>
          </a:p>
          <a:p>
            <a:pPr marL="457200" indent="-457200">
              <a:lnSpc>
                <a:spcPct val="10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en-US" sz="2800">
                <a:latin typeface="Arial"/>
                <a:cs typeface="Arial"/>
              </a:rPr>
              <a:t>Meeting Expectations</a:t>
            </a:r>
          </a:p>
          <a:p>
            <a:pPr>
              <a:lnSpc>
                <a:spcPct val="100000"/>
              </a:lnSpc>
              <a:spcBef>
                <a:spcPts val="750"/>
              </a:spcBef>
            </a:pPr>
            <a:endParaRPr sz="2800">
              <a:latin typeface="Arial"/>
              <a:cs typeface="Arial"/>
            </a:endParaRPr>
          </a:p>
          <a:p>
            <a:pPr marL="12700" marR="5080">
              <a:lnSpc>
                <a:spcPct val="116700"/>
              </a:lnSpc>
            </a:pPr>
            <a:r>
              <a:rPr sz="2800" spc="70">
                <a:solidFill>
                  <a:srgbClr val="1A1A1A"/>
                </a:solidFill>
                <a:latin typeface="Arial"/>
                <a:cs typeface="Arial"/>
              </a:rPr>
              <a:t>Unprofessional</a:t>
            </a:r>
            <a:r>
              <a:rPr sz="2800" spc="-120">
                <a:solidFill>
                  <a:srgbClr val="1A1A1A"/>
                </a:solidFill>
                <a:latin typeface="Arial"/>
                <a:cs typeface="Arial"/>
              </a:rPr>
              <a:t> </a:t>
            </a:r>
            <a:r>
              <a:rPr sz="2800" spc="85">
                <a:solidFill>
                  <a:srgbClr val="1A1A1A"/>
                </a:solidFill>
                <a:latin typeface="Arial"/>
                <a:cs typeface="Arial"/>
              </a:rPr>
              <a:t>behavior</a:t>
            </a:r>
            <a:r>
              <a:rPr sz="2800" spc="-120">
                <a:solidFill>
                  <a:srgbClr val="1A1A1A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1A1A1A"/>
                </a:solidFill>
                <a:latin typeface="Arial"/>
                <a:cs typeface="Arial"/>
              </a:rPr>
              <a:t>is</a:t>
            </a:r>
            <a:r>
              <a:rPr sz="2800" spc="-120">
                <a:solidFill>
                  <a:srgbClr val="1A1A1A"/>
                </a:solidFill>
                <a:latin typeface="Arial"/>
                <a:cs typeface="Arial"/>
              </a:rPr>
              <a:t> </a:t>
            </a:r>
            <a:r>
              <a:rPr sz="2800" spc="110">
                <a:solidFill>
                  <a:srgbClr val="1A1A1A"/>
                </a:solidFill>
                <a:latin typeface="Arial"/>
                <a:cs typeface="Arial"/>
              </a:rPr>
              <a:t>grounds </a:t>
            </a:r>
            <a:r>
              <a:rPr sz="2800" spc="180">
                <a:solidFill>
                  <a:srgbClr val="1A1A1A"/>
                </a:solidFill>
                <a:latin typeface="Arial"/>
                <a:cs typeface="Arial"/>
              </a:rPr>
              <a:t>for</a:t>
            </a:r>
            <a:r>
              <a:rPr sz="2800" spc="-150">
                <a:solidFill>
                  <a:srgbClr val="1A1A1A"/>
                </a:solidFill>
                <a:latin typeface="Arial"/>
                <a:cs typeface="Arial"/>
              </a:rPr>
              <a:t> </a:t>
            </a:r>
            <a:r>
              <a:rPr sz="2800" spc="50">
                <a:solidFill>
                  <a:srgbClr val="1A1A1A"/>
                </a:solidFill>
                <a:latin typeface="Arial"/>
                <a:cs typeface="Arial"/>
              </a:rPr>
              <a:t>dismissal</a:t>
            </a:r>
            <a:r>
              <a:rPr lang="en-US" sz="2800" spc="50">
                <a:solidFill>
                  <a:srgbClr val="1A1A1A"/>
                </a:solidFill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50"/>
              </a:spcBef>
            </a:pPr>
            <a:endParaRPr sz="2800">
              <a:latin typeface="Arial"/>
              <a:cs typeface="Arial"/>
            </a:endParaRPr>
          </a:p>
          <a:p>
            <a:pPr marL="12700" marR="516890" algn="just">
              <a:lnSpc>
                <a:spcPct val="116700"/>
              </a:lnSpc>
            </a:pPr>
            <a:r>
              <a:rPr sz="2800">
                <a:solidFill>
                  <a:srgbClr val="1A1A1A"/>
                </a:solidFill>
                <a:latin typeface="Arial"/>
                <a:cs typeface="Arial"/>
              </a:rPr>
              <a:t>Remember,</a:t>
            </a:r>
            <a:r>
              <a:rPr sz="2800" spc="-45">
                <a:solidFill>
                  <a:srgbClr val="1A1A1A"/>
                </a:solidFill>
                <a:latin typeface="Arial"/>
                <a:cs typeface="Arial"/>
              </a:rPr>
              <a:t> </a:t>
            </a:r>
            <a:r>
              <a:rPr sz="2800" spc="55">
                <a:solidFill>
                  <a:srgbClr val="1A1A1A"/>
                </a:solidFill>
                <a:latin typeface="Arial"/>
                <a:cs typeface="Arial"/>
              </a:rPr>
              <a:t>you’ve</a:t>
            </a:r>
            <a:r>
              <a:rPr sz="2800" spc="-40">
                <a:solidFill>
                  <a:srgbClr val="1A1A1A"/>
                </a:solidFill>
                <a:latin typeface="Arial"/>
                <a:cs typeface="Arial"/>
              </a:rPr>
              <a:t> </a:t>
            </a:r>
            <a:r>
              <a:rPr sz="2800" spc="100">
                <a:solidFill>
                  <a:srgbClr val="1A1A1A"/>
                </a:solidFill>
                <a:latin typeface="Arial"/>
                <a:cs typeface="Arial"/>
              </a:rPr>
              <a:t>chosen</a:t>
            </a:r>
            <a:r>
              <a:rPr sz="2800" spc="-40">
                <a:solidFill>
                  <a:srgbClr val="1A1A1A"/>
                </a:solidFill>
                <a:latin typeface="Arial"/>
                <a:cs typeface="Arial"/>
              </a:rPr>
              <a:t> </a:t>
            </a:r>
            <a:r>
              <a:rPr sz="2800" spc="70">
                <a:solidFill>
                  <a:srgbClr val="1A1A1A"/>
                </a:solidFill>
                <a:latin typeface="Arial"/>
                <a:cs typeface="Arial"/>
              </a:rPr>
              <a:t>noble </a:t>
            </a:r>
            <a:r>
              <a:rPr sz="2800" spc="100">
                <a:solidFill>
                  <a:srgbClr val="1A1A1A"/>
                </a:solidFill>
                <a:latin typeface="Arial"/>
                <a:cs typeface="Arial"/>
              </a:rPr>
              <a:t>professions</a:t>
            </a:r>
            <a:r>
              <a:rPr sz="2800" spc="-140">
                <a:solidFill>
                  <a:srgbClr val="1A1A1A"/>
                </a:solidFill>
                <a:latin typeface="Arial"/>
                <a:cs typeface="Arial"/>
              </a:rPr>
              <a:t> </a:t>
            </a:r>
            <a:r>
              <a:rPr sz="2800" spc="180">
                <a:solidFill>
                  <a:srgbClr val="1A1A1A"/>
                </a:solidFill>
                <a:latin typeface="Arial"/>
                <a:cs typeface="Arial"/>
              </a:rPr>
              <a:t>that</a:t>
            </a:r>
            <a:r>
              <a:rPr sz="2800" spc="-135">
                <a:solidFill>
                  <a:srgbClr val="1A1A1A"/>
                </a:solidFill>
                <a:latin typeface="Arial"/>
                <a:cs typeface="Arial"/>
              </a:rPr>
              <a:t> </a:t>
            </a:r>
            <a:r>
              <a:rPr sz="2800" spc="114">
                <a:solidFill>
                  <a:srgbClr val="1A1A1A"/>
                </a:solidFill>
                <a:latin typeface="Arial"/>
                <a:cs typeface="Arial"/>
              </a:rPr>
              <a:t>demand</a:t>
            </a:r>
            <a:r>
              <a:rPr sz="2800" spc="-135">
                <a:solidFill>
                  <a:srgbClr val="1A1A1A"/>
                </a:solidFill>
                <a:latin typeface="Arial"/>
                <a:cs typeface="Arial"/>
              </a:rPr>
              <a:t> </a:t>
            </a:r>
            <a:r>
              <a:rPr sz="2800" spc="80">
                <a:solidFill>
                  <a:srgbClr val="1A1A1A"/>
                </a:solidFill>
                <a:latin typeface="Arial"/>
                <a:cs typeface="Arial"/>
              </a:rPr>
              <a:t>higher </a:t>
            </a:r>
            <a:r>
              <a:rPr sz="2800" spc="60">
                <a:solidFill>
                  <a:srgbClr val="1A1A1A"/>
                </a:solidFill>
                <a:latin typeface="Arial"/>
                <a:cs typeface="Arial"/>
              </a:rPr>
              <a:t>standards!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14" name="Picture 4" descr="sidebar_midblue.jpg">
            <a:extLst>
              <a:ext uri="{FF2B5EF4-FFF2-40B4-BE49-F238E27FC236}">
                <a16:creationId xmlns:a16="http://schemas.microsoft.com/office/drawing/2014/main" id="{C5DE2D23-CFBD-1A75-CB52-05551DDD87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612322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9" descr="footer_umu.jpg">
            <a:extLst>
              <a:ext uri="{FF2B5EF4-FFF2-40B4-BE49-F238E27FC236}">
                <a16:creationId xmlns:a16="http://schemas.microsoft.com/office/drawing/2014/main" id="{5139B9A9-5FC1-0AB5-7A7D-CEC4CC9291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9108483"/>
            <a:ext cx="18288001" cy="1190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6800" y="190500"/>
            <a:ext cx="12877800" cy="8763000"/>
          </a:xfrm>
          <a:prstGeom prst="rect">
            <a:avLst/>
          </a:prstGeom>
        </p:spPr>
      </p:pic>
      <p:pic>
        <p:nvPicPr>
          <p:cNvPr id="8" name="Picture 4" descr="sidebar_midblue.jpg">
            <a:extLst>
              <a:ext uri="{FF2B5EF4-FFF2-40B4-BE49-F238E27FC236}">
                <a16:creationId xmlns:a16="http://schemas.microsoft.com/office/drawing/2014/main" id="{E0F6EB6A-24C3-44AE-07B9-C1B853FED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612322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 descr="footer_umu.jpg">
            <a:extLst>
              <a:ext uri="{FF2B5EF4-FFF2-40B4-BE49-F238E27FC236}">
                <a16:creationId xmlns:a16="http://schemas.microsoft.com/office/drawing/2014/main" id="{76615031-5420-3C16-5E75-12F7C32134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9108483"/>
            <a:ext cx="18288001" cy="1190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bject 6">
            <a:extLst>
              <a:ext uri="{FF2B5EF4-FFF2-40B4-BE49-F238E27FC236}">
                <a16:creationId xmlns:a16="http://schemas.microsoft.com/office/drawing/2014/main" id="{3DF45042-4F70-D4FD-9929-A06F92756317}"/>
              </a:ext>
            </a:extLst>
          </p:cNvPr>
          <p:cNvSpPr txBox="1">
            <a:spLocks/>
          </p:cNvSpPr>
          <p:nvPr/>
        </p:nvSpPr>
        <p:spPr>
          <a:xfrm>
            <a:off x="13585209" y="2933700"/>
            <a:ext cx="4724400" cy="2953949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>
            <a:lvl1pPr>
              <a:defRPr sz="50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5080" algn="ctr">
              <a:lnSpc>
                <a:spcPts val="7650"/>
              </a:lnSpc>
              <a:spcBef>
                <a:spcPts val="229"/>
              </a:spcBef>
            </a:pPr>
            <a:r>
              <a:rPr lang="en-US" sz="5400" spc="-10">
                <a:solidFill>
                  <a:srgbClr val="0070C0"/>
                </a:solidFill>
              </a:rPr>
              <a:t>Policies </a:t>
            </a:r>
          </a:p>
          <a:p>
            <a:pPr marL="12700" marR="5080" algn="ctr">
              <a:lnSpc>
                <a:spcPts val="7650"/>
              </a:lnSpc>
              <a:spcBef>
                <a:spcPts val="229"/>
              </a:spcBef>
            </a:pPr>
            <a:r>
              <a:rPr lang="en-US" sz="5400" spc="-10">
                <a:solidFill>
                  <a:srgbClr val="0070C0"/>
                </a:solidFill>
              </a:rPr>
              <a:t>&amp; </a:t>
            </a:r>
          </a:p>
          <a:p>
            <a:pPr marL="12700" marR="5080" algn="ctr">
              <a:lnSpc>
                <a:spcPts val="7650"/>
              </a:lnSpc>
              <a:spcBef>
                <a:spcPts val="229"/>
              </a:spcBef>
            </a:pPr>
            <a:r>
              <a:rPr lang="en-US" sz="5400" spc="-10">
                <a:solidFill>
                  <a:srgbClr val="0070C0"/>
                </a:solidFill>
              </a:rPr>
              <a:t>Procedures</a:t>
            </a:r>
            <a:endParaRPr lang="en-US" sz="540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447802" y="941784"/>
            <a:ext cx="902398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70">
                <a:solidFill>
                  <a:srgbClr val="0070C0"/>
                </a:solidFill>
              </a:rPr>
              <a:t>Alcohol</a:t>
            </a:r>
            <a:r>
              <a:rPr sz="3600" spc="-155">
                <a:solidFill>
                  <a:srgbClr val="0070C0"/>
                </a:solidFill>
              </a:rPr>
              <a:t> </a:t>
            </a:r>
            <a:r>
              <a:rPr sz="3600" spc="90">
                <a:solidFill>
                  <a:srgbClr val="0070C0"/>
                </a:solidFill>
              </a:rPr>
              <a:t>&amp;</a:t>
            </a:r>
            <a:r>
              <a:rPr sz="3600" spc="-150">
                <a:solidFill>
                  <a:srgbClr val="0070C0"/>
                </a:solidFill>
              </a:rPr>
              <a:t> </a:t>
            </a:r>
            <a:r>
              <a:rPr sz="3600" spc="195">
                <a:solidFill>
                  <a:srgbClr val="0070C0"/>
                </a:solidFill>
              </a:rPr>
              <a:t>Other</a:t>
            </a:r>
            <a:r>
              <a:rPr sz="3600" spc="-155">
                <a:solidFill>
                  <a:srgbClr val="0070C0"/>
                </a:solidFill>
              </a:rPr>
              <a:t> </a:t>
            </a:r>
            <a:r>
              <a:rPr sz="3600" spc="35">
                <a:solidFill>
                  <a:srgbClr val="0070C0"/>
                </a:solidFill>
              </a:rPr>
              <a:t>Drugs</a:t>
            </a:r>
            <a:endParaRPr sz="3600">
              <a:solidFill>
                <a:srgbClr val="0070C0"/>
              </a:solidFill>
            </a:endParaRPr>
          </a:p>
        </p:txBody>
      </p:sp>
      <p:pic>
        <p:nvPicPr>
          <p:cNvPr id="11" name="Picture 4" descr="sidebar_midblue.jpg">
            <a:extLst>
              <a:ext uri="{FF2B5EF4-FFF2-40B4-BE49-F238E27FC236}">
                <a16:creationId xmlns:a16="http://schemas.microsoft.com/office/drawing/2014/main" id="{3E4BF0C4-0EDC-1B9F-5D57-12FFB814A7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612322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9" descr="footer_umu.jpg">
            <a:extLst>
              <a:ext uri="{FF2B5EF4-FFF2-40B4-BE49-F238E27FC236}">
                <a16:creationId xmlns:a16="http://schemas.microsoft.com/office/drawing/2014/main" id="{2F278F48-A34C-6259-B0B3-51FA66BB95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9108483"/>
            <a:ext cx="18288001" cy="1190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bject 9">
            <a:extLst>
              <a:ext uri="{FF2B5EF4-FFF2-40B4-BE49-F238E27FC236}">
                <a16:creationId xmlns:a16="http://schemas.microsoft.com/office/drawing/2014/main" id="{BF19A74B-49E0-1DE7-1E03-594B80328B03}"/>
              </a:ext>
            </a:extLst>
          </p:cNvPr>
          <p:cNvSpPr txBox="1">
            <a:spLocks/>
          </p:cNvSpPr>
          <p:nvPr/>
        </p:nvSpPr>
        <p:spPr>
          <a:xfrm>
            <a:off x="1447802" y="2867201"/>
            <a:ext cx="902398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0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3600" spc="70">
                <a:solidFill>
                  <a:srgbClr val="0070C0"/>
                </a:solidFill>
              </a:rPr>
              <a:t>Bias Related Crimes &amp; Hazing</a:t>
            </a:r>
            <a:endParaRPr lang="en-US" sz="3600">
              <a:solidFill>
                <a:srgbClr val="0070C0"/>
              </a:solidFill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:a16="http://schemas.microsoft.com/office/drawing/2014/main" id="{E2F067EF-18E5-58BE-3F44-C379C96799C7}"/>
              </a:ext>
            </a:extLst>
          </p:cNvPr>
          <p:cNvSpPr txBox="1">
            <a:spLocks/>
          </p:cNvSpPr>
          <p:nvPr/>
        </p:nvSpPr>
        <p:spPr>
          <a:xfrm>
            <a:off x="1447800" y="4894335"/>
            <a:ext cx="902398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0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3600" spc="70">
                <a:solidFill>
                  <a:srgbClr val="0070C0"/>
                </a:solidFill>
              </a:rPr>
              <a:t>Campus Crime Reporting/Stats</a:t>
            </a:r>
            <a:endParaRPr lang="en-US" sz="3600">
              <a:solidFill>
                <a:srgbClr val="0070C0"/>
              </a:solidFill>
            </a:endParaRPr>
          </a:p>
        </p:txBody>
      </p:sp>
      <p:sp>
        <p:nvSpPr>
          <p:cNvPr id="15" name="object 9">
            <a:extLst>
              <a:ext uri="{FF2B5EF4-FFF2-40B4-BE49-F238E27FC236}">
                <a16:creationId xmlns:a16="http://schemas.microsoft.com/office/drawing/2014/main" id="{77A850C2-197C-8A38-FC11-2E58106F8C81}"/>
              </a:ext>
            </a:extLst>
          </p:cNvPr>
          <p:cNvSpPr txBox="1">
            <a:spLocks/>
          </p:cNvSpPr>
          <p:nvPr/>
        </p:nvSpPr>
        <p:spPr>
          <a:xfrm>
            <a:off x="1451212" y="6921469"/>
            <a:ext cx="902398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0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3600" spc="70">
                <a:solidFill>
                  <a:srgbClr val="0070C0"/>
                </a:solidFill>
              </a:rPr>
              <a:t>Campus Crime Prevention</a:t>
            </a:r>
            <a:endParaRPr lang="en-US" sz="3600">
              <a:solidFill>
                <a:srgbClr val="0070C0"/>
              </a:solidFill>
            </a:endParaRPr>
          </a:p>
        </p:txBody>
      </p:sp>
      <p:sp>
        <p:nvSpPr>
          <p:cNvPr id="16" name="object 9">
            <a:extLst>
              <a:ext uri="{FF2B5EF4-FFF2-40B4-BE49-F238E27FC236}">
                <a16:creationId xmlns:a16="http://schemas.microsoft.com/office/drawing/2014/main" id="{74ECD1DD-5746-F33D-55A8-F4FEA9F79DBB}"/>
              </a:ext>
            </a:extLst>
          </p:cNvPr>
          <p:cNvSpPr txBox="1">
            <a:spLocks/>
          </p:cNvSpPr>
          <p:nvPr/>
        </p:nvSpPr>
        <p:spPr>
          <a:xfrm>
            <a:off x="1447802" y="1552829"/>
            <a:ext cx="1363980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0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3600" b="0" spc="70">
                <a:solidFill>
                  <a:srgbClr val="1A1A1A"/>
                </a:solidFill>
              </a:rPr>
              <a:t>prevention; health risks; treatment; sanctions</a:t>
            </a:r>
            <a:endParaRPr lang="en-US" sz="3600" b="0"/>
          </a:p>
        </p:txBody>
      </p:sp>
      <p:sp>
        <p:nvSpPr>
          <p:cNvPr id="17" name="object 9">
            <a:extLst>
              <a:ext uri="{FF2B5EF4-FFF2-40B4-BE49-F238E27FC236}">
                <a16:creationId xmlns:a16="http://schemas.microsoft.com/office/drawing/2014/main" id="{CAD00E40-3D67-6692-9696-63230B357D53}"/>
              </a:ext>
            </a:extLst>
          </p:cNvPr>
          <p:cNvSpPr txBox="1">
            <a:spLocks/>
          </p:cNvSpPr>
          <p:nvPr/>
        </p:nvSpPr>
        <p:spPr>
          <a:xfrm>
            <a:off x="1447801" y="3579963"/>
            <a:ext cx="902398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0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3600" b="0" spc="70">
                <a:solidFill>
                  <a:srgbClr val="1A1A1A"/>
                </a:solidFill>
              </a:rPr>
              <a:t>laws; penalties; sanctions; support</a:t>
            </a:r>
            <a:endParaRPr lang="en-US" sz="3600" b="0"/>
          </a:p>
        </p:txBody>
      </p:sp>
      <p:sp>
        <p:nvSpPr>
          <p:cNvPr id="18" name="object 9">
            <a:extLst>
              <a:ext uri="{FF2B5EF4-FFF2-40B4-BE49-F238E27FC236}">
                <a16:creationId xmlns:a16="http://schemas.microsoft.com/office/drawing/2014/main" id="{066F3B69-D613-9C12-260B-B317850BAFA6}"/>
              </a:ext>
            </a:extLst>
          </p:cNvPr>
          <p:cNvSpPr txBox="1">
            <a:spLocks/>
          </p:cNvSpPr>
          <p:nvPr/>
        </p:nvSpPr>
        <p:spPr>
          <a:xfrm>
            <a:off x="1447800" y="5521344"/>
            <a:ext cx="902398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0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3600" b="0" spc="70">
                <a:solidFill>
                  <a:srgbClr val="1A1A1A"/>
                </a:solidFill>
              </a:rPr>
              <a:t>university police; website</a:t>
            </a:r>
            <a:endParaRPr lang="en-US" sz="3600" b="0"/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9BC8556-CD56-E97E-F66D-3EF23741C362}"/>
              </a:ext>
            </a:extLst>
          </p:cNvPr>
          <p:cNvSpPr txBox="1">
            <a:spLocks/>
          </p:cNvSpPr>
          <p:nvPr/>
        </p:nvSpPr>
        <p:spPr>
          <a:xfrm>
            <a:off x="1447800" y="7548478"/>
            <a:ext cx="161544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0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3600" b="0" spc="70">
                <a:solidFill>
                  <a:srgbClr val="1A1A1A"/>
                </a:solidFill>
              </a:rPr>
              <a:t>escort service; personal security; emergency telephones; safety committee</a:t>
            </a:r>
            <a:endParaRPr lang="en-US" sz="3600" b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AFAFA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Custom</PresentationFormat>
  <Slides>12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Professionalism Starts Here and Now!</vt:lpstr>
      <vt:lpstr>PowerPoint Presentation</vt:lpstr>
      <vt:lpstr>Alcohol &amp; Other Drugs</vt:lpstr>
      <vt:lpstr>Equal Opportunity, Non-Discrimination, Sexual Harassment &amp; Title IX</vt:lpstr>
      <vt:lpstr>You are now part of the Upstate  Community!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Rights &amp; Responsibilities</dc:title>
  <dc:creator>Julie White</dc:creator>
  <cp:keywords>DAFuPW446m8,BADLByZknks</cp:keywords>
  <cp:revision>1</cp:revision>
  <dcterms:created xsi:type="dcterms:W3CDTF">2025-05-28T14:46:40Z</dcterms:created>
  <dcterms:modified xsi:type="dcterms:W3CDTF">2025-08-06T13:30:14Z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2023-09-27T00:00:00Z</vt:filetime>
  </property>
  <property fmtid="{D5CDD505-2E9C-101B-9397-08002B2CF9AE}" pid="3" name="Creator">
    <vt:lpwstr>Canva</vt:lpwstr>
  </property>
  <property fmtid="{D5CDD505-2E9C-101B-9397-08002B2CF9AE}" pid="4" name="LastSaved">
    <vt:filetime>2025-05-28T00:00:00Z</vt:filetime>
  </property>
  <property fmtid="{D5CDD505-2E9C-101B-9397-08002B2CF9AE}" pid="5" name="Producer">
    <vt:lpwstr>Canva</vt:lpwstr>
  </property>
</Properties>
</file>