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0663B1-00FC-4E69-ADD0-54A3FDF32094}" v="1" dt="2023-07-28T18:54:53.3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ne M. Patenaude" userId="a206c0a7-7402-42d6-bddc-92677d27a65f" providerId="ADAL" clId="{4A0663B1-00FC-4E69-ADD0-54A3FDF32094}"/>
    <pc:docChg chg="custSel modSld">
      <pc:chgData name="Brianne M. Patenaude" userId="a206c0a7-7402-42d6-bddc-92677d27a65f" providerId="ADAL" clId="{4A0663B1-00FC-4E69-ADD0-54A3FDF32094}" dt="2023-07-28T19:02:15.947" v="26" actId="1076"/>
      <pc:docMkLst>
        <pc:docMk/>
      </pc:docMkLst>
      <pc:sldChg chg="delSp modSp mod">
        <pc:chgData name="Brianne M. Patenaude" userId="a206c0a7-7402-42d6-bddc-92677d27a65f" providerId="ADAL" clId="{4A0663B1-00FC-4E69-ADD0-54A3FDF32094}" dt="2023-07-28T19:02:15.947" v="26" actId="1076"/>
        <pc:sldMkLst>
          <pc:docMk/>
          <pc:sldMk cId="2986245768" sldId="256"/>
        </pc:sldMkLst>
        <pc:spChg chg="mod">
          <ac:chgData name="Brianne M. Patenaude" userId="a206c0a7-7402-42d6-bddc-92677d27a65f" providerId="ADAL" clId="{4A0663B1-00FC-4E69-ADD0-54A3FDF32094}" dt="2023-07-28T19:02:15.947" v="26" actId="1076"/>
          <ac:spMkLst>
            <pc:docMk/>
            <pc:sldMk cId="2986245768" sldId="256"/>
            <ac:spMk id="2" creationId="{1E861AFD-271D-061E-5541-851B709D1415}"/>
          </ac:spMkLst>
        </pc:spChg>
        <pc:spChg chg="mod">
          <ac:chgData name="Brianne M. Patenaude" userId="a206c0a7-7402-42d6-bddc-92677d27a65f" providerId="ADAL" clId="{4A0663B1-00FC-4E69-ADD0-54A3FDF32094}" dt="2023-07-28T19:01:04.528" v="15" actId="27636"/>
          <ac:spMkLst>
            <pc:docMk/>
            <pc:sldMk cId="2986245768" sldId="256"/>
            <ac:spMk id="4" creationId="{F13F022D-57E6-BD3C-3A0A-23580BFE6A14}"/>
          </ac:spMkLst>
        </pc:spChg>
        <pc:spChg chg="del mod">
          <ac:chgData name="Brianne M. Patenaude" userId="a206c0a7-7402-42d6-bddc-92677d27a65f" providerId="ADAL" clId="{4A0663B1-00FC-4E69-ADD0-54A3FDF32094}" dt="2023-07-28T19:01:16.729" v="17" actId="478"/>
          <ac:spMkLst>
            <pc:docMk/>
            <pc:sldMk cId="2986245768" sldId="256"/>
            <ac:spMk id="12" creationId="{35D56ED4-0B99-EE3A-BFC3-C4C9B2F1E90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A9139-E064-A9C1-316E-75D9E483B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4E9C47-08F5-5FCB-3D7A-10301CC5CA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7302A-FC71-E7CF-2B2A-7A8E29ABA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DF9F-C5A4-4B60-9FC6-7C9E42131A15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BE234-7838-7B0C-F2C5-613C769E1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E1C9B-0578-9A56-5025-30E0DB601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DD1C-71BD-41FE-BBBE-4A86BA5A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2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F831C-FD73-8AD6-9992-CFF017AE2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CD91E2-7B70-7C99-C6C9-942C29BB1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09AD9-0116-6E8B-7376-5E843190C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DF9F-C5A4-4B60-9FC6-7C9E42131A15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CB507-D63C-1514-133B-74A65988C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D222D-B9E7-65DA-EAEE-62852841D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DD1C-71BD-41FE-BBBE-4A86BA5A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86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DD018A-43E4-7EA9-0B82-5EF5B21135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9E6530-40BD-0AB2-EDD3-12BCBDA67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F6DBF-A278-26AE-B75E-3013B7883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DF9F-C5A4-4B60-9FC6-7C9E42131A15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3C011-0E63-E39F-BF4A-23815C0ED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3C53-CC80-E205-C9F8-0D9ED8498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DD1C-71BD-41FE-BBBE-4A86BA5A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3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3F0B8-79C9-18D7-4F31-F1B027504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429E-D51B-4AD6-4753-505C5E01E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4DB66-45D6-A3B8-C991-049448DD5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DF9F-C5A4-4B60-9FC6-7C9E42131A15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9B30F-C0D6-B416-EBFE-C756D2D1A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5DD74-DBBA-FC86-D6F6-B529CB306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DD1C-71BD-41FE-BBBE-4A86BA5A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19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837E3-D36E-CB40-6C6C-0AE895391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F9418-DB78-6F81-9D3B-BD01E3F82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456BA-E6B8-152A-8810-838337D8C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DF9F-C5A4-4B60-9FC6-7C9E42131A15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C766C-2F20-A02D-9170-CCAB891F3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5A8A4-7409-1913-EA77-1C7E31E39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DD1C-71BD-41FE-BBBE-4A86BA5A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1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C22A1-E938-5A23-AA77-53C9B0C1F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F9770-4A98-047F-2ECB-E8B1B6AC38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057CFB-1986-634B-FBC9-E49D81438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3BB85-47BE-436C-761C-87FDA6CBC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DF9F-C5A4-4B60-9FC6-7C9E42131A15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CCF67E-076B-50B7-EFAB-829048F06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586E0D-102F-F0D6-3FF3-3107AEE0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DD1C-71BD-41FE-BBBE-4A86BA5A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BB4B1-0E2F-2D40-E104-7D97519CD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B4AC3-C648-77B4-9FEC-84C41AE76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488EC1-8484-4ADA-1CF0-5937CE3A4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D6D4FB-978F-997D-66F0-EA2CAB0413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5C021E-3C8C-3EBB-E326-7333BB9509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F4D30F-E57F-4762-482F-DC3E4C47F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DF9F-C5A4-4B60-9FC6-7C9E42131A15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6EBF90-5163-05AF-78CC-550EE483E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332836-44BD-CE62-B5A7-4E4602572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DD1C-71BD-41FE-BBBE-4A86BA5A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55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66E48-5F26-755C-D141-65490012E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0B5CB2-8A0E-9D89-4F3C-053C03B69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DF9F-C5A4-4B60-9FC6-7C9E42131A15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4781B-FA65-88E2-C74F-B31C76331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8709F7-B5DC-ECAE-BE70-8AE71B9C3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DD1C-71BD-41FE-BBBE-4A86BA5A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0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CCCAF2-F4B1-0C18-F3BE-9A164206C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DF9F-C5A4-4B60-9FC6-7C9E42131A15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417679-46FB-BD12-8DA3-16FDDAD50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59CEE1-0F9D-6B0A-6CD6-FDB52F616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DD1C-71BD-41FE-BBBE-4A86BA5A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2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7A7F1-62AD-442F-2C72-566F27917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01BE7-285A-534C-2661-CD2EB4399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E23D51-2F92-474A-EFD8-408E7017A5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E3E34C-B0F6-69CB-22B8-4B0DD80C1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DF9F-C5A4-4B60-9FC6-7C9E42131A15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CBC411-85DB-D7F1-3EE2-6B3B22BD6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CFAB61-BD71-ED81-47F1-7F5B6A4DE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DD1C-71BD-41FE-BBBE-4A86BA5A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31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61685-0F44-8FF3-0E98-7FD7653C8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A8C153-7F54-E0C2-2EDC-3D7AF094EB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9C131F-B60A-E767-64EB-97E216292B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C2F508-8207-7D83-74B0-E1BB79795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DF9F-C5A4-4B60-9FC6-7C9E42131A15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C3F26-A438-C03B-596A-7ECEAB8FB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5CE5DB-9A76-7B26-310A-76876B319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DD1C-71BD-41FE-BBBE-4A86BA5A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6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F3A42F-E9AD-5AD9-46EE-4586D93BB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2C4FCC-F371-28A5-1896-BF80B6FF2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EB04B-D1AE-74A8-C8B5-99642D0FA6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BDF9F-C5A4-4B60-9FC6-7C9E42131A15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634E3-8961-9111-DE15-5CB2350AD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BC371-0AFC-89D9-B160-04F349102A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ADD1C-71BD-41FE-BBBE-4A86BA5A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5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61AFD-271D-061E-5541-851B709D14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8117" y="102357"/>
            <a:ext cx="5575883" cy="932680"/>
          </a:xfrm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b="1" dirty="0"/>
              <a:t>Mepilex Lite 5x5</a:t>
            </a:r>
          </a:p>
        </p:txBody>
      </p:sp>
      <p:sp>
        <p:nvSpPr>
          <p:cNvPr id="4" name="Content Placeholder 13">
            <a:extLst>
              <a:ext uri="{FF2B5EF4-FFF2-40B4-BE49-F238E27FC236}">
                <a16:creationId xmlns:a16="http://schemas.microsoft.com/office/drawing/2014/main" id="{F13F022D-57E6-BD3C-3A0A-23580BFE6A14}"/>
              </a:ext>
            </a:extLst>
          </p:cNvPr>
          <p:cNvSpPr txBox="1">
            <a:spLocks/>
          </p:cNvSpPr>
          <p:nvPr/>
        </p:nvSpPr>
        <p:spPr>
          <a:xfrm>
            <a:off x="84391" y="1156180"/>
            <a:ext cx="3822189" cy="3473803"/>
          </a:xfrm>
          <a:prstGeom prst="rect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A foam dressing used to protect skin from medical devices</a:t>
            </a:r>
          </a:p>
          <a:p>
            <a:r>
              <a:rPr lang="en-US" sz="1800" dirty="0"/>
              <a:t>Has a built-in template for your convenience.</a:t>
            </a:r>
          </a:p>
          <a:p>
            <a:r>
              <a:rPr lang="en-US" sz="1800" dirty="0"/>
              <a:t>Can be used under medical devices such as BiPap, oxygen tubing, oxygen masks, and cervical collars</a:t>
            </a:r>
          </a:p>
          <a:p>
            <a:r>
              <a:rPr lang="en-US" sz="1800" dirty="0"/>
              <a:t>Replacing the white foam mepilex we currently use under BiPap masks</a:t>
            </a:r>
          </a:p>
          <a:p>
            <a:r>
              <a:rPr lang="en-US" sz="1800" b="1" dirty="0">
                <a:solidFill>
                  <a:srgbClr val="FF0000"/>
                </a:solidFill>
              </a:rPr>
              <a:t>Skin assessment under mepilex: q4h for use with BiPap masks</a:t>
            </a:r>
          </a:p>
          <a:p>
            <a:r>
              <a:rPr lang="en-US" sz="1800" b="1" dirty="0">
                <a:solidFill>
                  <a:srgbClr val="FF0000"/>
                </a:solidFill>
              </a:rPr>
              <a:t>Continue to Change Mepilex Lite q24h (CMS-10 Skin policy)</a:t>
            </a:r>
          </a:p>
          <a:p>
            <a:endParaRPr lang="en-US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83160370-AFE9-CCED-20A9-30CA7BAFB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604" y="1211010"/>
            <a:ext cx="4663414" cy="3348554"/>
          </a:xfrm>
          <a:prstGeom prst="rect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</p:pic>
      <p:pic>
        <p:nvPicPr>
          <p:cNvPr id="6" name="Picture 5" descr="A qr code with a dinosaur&#10;&#10;Description automatically generated">
            <a:extLst>
              <a:ext uri="{FF2B5EF4-FFF2-40B4-BE49-F238E27FC236}">
                <a16:creationId xmlns:a16="http://schemas.microsoft.com/office/drawing/2014/main" id="{D626BFBF-90B5-0907-9DB4-3CC4D706488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-2"/>
          <a:stretch/>
        </p:blipFill>
        <p:spPr>
          <a:xfrm>
            <a:off x="3401305" y="4944465"/>
            <a:ext cx="1889681" cy="18896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992F1F1-9921-318B-C5CE-D9D2A84169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0042" y="1923094"/>
            <a:ext cx="2496462" cy="1708359"/>
          </a:xfrm>
          <a:prstGeom prst="rect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B773C26-F089-8EC7-A71C-D5F562B864E0}"/>
              </a:ext>
            </a:extLst>
          </p:cNvPr>
          <p:cNvSpPr txBox="1"/>
          <p:nvPr/>
        </p:nvSpPr>
        <p:spPr>
          <a:xfrm>
            <a:off x="9589006" y="4405675"/>
            <a:ext cx="2536656" cy="307777"/>
          </a:xfrm>
          <a:prstGeom prst="rect">
            <a:avLst/>
          </a:prstGeom>
          <a:noFill/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Vendor in-services August 21-25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408022-4D95-FBBC-DA47-5F5B9E641326}"/>
              </a:ext>
            </a:extLst>
          </p:cNvPr>
          <p:cNvSpPr txBox="1"/>
          <p:nvPr/>
        </p:nvSpPr>
        <p:spPr>
          <a:xfrm>
            <a:off x="204736" y="5531247"/>
            <a:ext cx="1954635" cy="430887"/>
          </a:xfrm>
          <a:prstGeom prst="rect">
            <a:avLst/>
          </a:prstGeom>
          <a:noFill/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100" dirty="0"/>
              <a:t>QR code located on packaging has cutting guide videos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ECAC494-E883-0CF4-4173-BAFBD0DB02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44195" y="4801851"/>
            <a:ext cx="4663414" cy="1940724"/>
          </a:xfrm>
          <a:prstGeom prst="rect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34FD76D-7CE1-9707-28A4-AC2BC1CC603F}"/>
              </a:ext>
            </a:extLst>
          </p:cNvPr>
          <p:cNvSpPr txBox="1"/>
          <p:nvPr/>
        </p:nvSpPr>
        <p:spPr>
          <a:xfrm>
            <a:off x="33813" y="6642556"/>
            <a:ext cx="17732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2">
                    <a:lumMod val="75000"/>
                  </a:schemeClr>
                </a:solidFill>
              </a:rPr>
              <a:t>Nursing Practice Excellence BP 7/2023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41CFA334-2526-D177-EC11-53A884B90D73}"/>
              </a:ext>
            </a:extLst>
          </p:cNvPr>
          <p:cNvSpPr/>
          <p:nvPr/>
        </p:nvSpPr>
        <p:spPr>
          <a:xfrm>
            <a:off x="2404844" y="5529897"/>
            <a:ext cx="978408" cy="484632"/>
          </a:xfrm>
          <a:prstGeom prst="rightArrow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245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Mepilex Lite 5x5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Mepilex Lite 5x5</dc:title>
  <dc:creator>Brianne M. Patenaude</dc:creator>
  <cp:lastModifiedBy>Brianne M. Patenaude</cp:lastModifiedBy>
  <cp:revision>1</cp:revision>
  <cp:lastPrinted>2023-07-28T18:54:56Z</cp:lastPrinted>
  <dcterms:created xsi:type="dcterms:W3CDTF">2023-07-28T18:25:40Z</dcterms:created>
  <dcterms:modified xsi:type="dcterms:W3CDTF">2023-07-28T19:02:24Z</dcterms:modified>
</cp:coreProperties>
</file>