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8B931-14B6-459C-8DBC-EDE45BDA0620}" v="1" dt="2024-04-02T17:48:58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D327-DA7F-7598-1F96-5C6E87EF6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43683-0205-2C1A-AAF8-D15C24DB9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E3B34-9145-CF68-8C79-B53662A26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168E7-F28E-88FD-BF4A-4051C58E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A308D-096D-EB9F-CFE5-C183BF8A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5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C6EA-6EF0-B205-1CEB-C103482F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F319A-9F9E-3ACD-0389-B2B10E088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860F4-2191-B4A7-F96B-A1A8A91B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64AF3-9851-99DD-FE5C-C9492724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093D-5B4B-1125-C386-C76973F4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5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506345-4196-9933-EE6D-6B00EFDAA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3764A-877E-753C-E4AE-F073D7E3B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C5E1B-7662-6D25-C4DF-013CB345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7E380-94A4-CFFE-916E-8B564E28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A32D8-2060-EE16-1CB6-9685C353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2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450F-FC11-EEBA-4D70-8BA567E9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A63A6-205B-2AA9-5B30-CE6FA7D4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F8546-BF24-F9E8-A19A-7B76FEB1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362D5-5AD7-435E-6783-E236246A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76725-EFC5-0B0C-1AF6-B89A5255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AD17-C464-F326-A4B2-AE557339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6324F-46CC-7503-7810-1C015BF66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F414E-B970-8927-90B9-B86D81B4F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D2EA5-09D9-43F0-143D-A6DE8FD7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C9FE4-4F60-A3EC-BA72-D73618C1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8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B1C5-F944-0C27-5DBB-4569E3C0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AA4DB-D974-93E9-9212-9AC2EC421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2A397-09F5-9AF9-CD5D-83E24796F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B53D2-02A8-6851-2D5B-836E5045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F4B83-B94C-25BD-DC48-E7DA0D1F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53B3C-5E51-7842-F0CE-F58B3FF7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9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08F7-D297-888A-3C63-FCCABAF3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456E2-673A-8E3C-A193-126DDF37E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9629A-4BCE-8B6C-A8ED-51F9C504E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9E692C-93EC-222B-F4C7-E78FB101C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1F20E-13A2-FF7B-148E-86931B9EC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59A93A-9425-E6C4-F26A-BB491493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ABF07C-4CA2-0F83-9DA5-9A02B615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27F44-B287-F101-877C-8217D916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3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304E8-D748-74F3-1724-B8FD746B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1C15E-10C5-DCE5-3EEB-11466D76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799E1-B4A8-E469-C79B-ED4CF9F1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6ED80-57D9-0B1C-EB69-948E812E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6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829032-F4B8-AE38-8935-1956B68C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E7FE4-2A32-DC7F-FE96-52CA670AA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ACF2F-5DE4-355F-74AE-0C1C6ABB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6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066B-7A8E-8696-1559-F1354C5F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EB7FA-7EC5-5783-387D-A970BF5B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9872B-ACC9-0CC6-CC97-7CCF95CCF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391B2-3199-E6CC-8BC1-E11EBB34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9A1FF-450F-B144-D173-F6257A66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F96AD-B941-226D-EFC5-BAF6F38E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A8AD-6B46-28E8-3F9C-FB2E1AC9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C3179-ED50-C6E2-BA72-0FA89E34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9C0CE-5183-59AB-58A8-074552A58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F0BC1-A6A7-6991-3FC4-604224174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98FE6-DA2B-6219-7270-B8B3AAD9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091BB-BA88-D386-F048-5058C1D7E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4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F57656-0EA8-C7F6-8394-527D170D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4584B-2794-030B-DA88-DAE23AE89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97CBD-9C9A-59BB-D6C0-543BCF3B5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2BC0D-248B-449B-81B1-0F5E49CD5AD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BC3D2-B706-2CD3-EEBE-200CC4175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2061A-E8FD-FDD5-6516-21FA673E1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4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olleagues huddle">
            <a:extLst>
              <a:ext uri="{FF2B5EF4-FFF2-40B4-BE49-F238E27FC236}">
                <a16:creationId xmlns:a16="http://schemas.microsoft.com/office/drawing/2014/main" id="{F3F31BC3-C528-CE06-D25A-64E19846E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2" r="-1" b="12788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03FB5-3F56-1269-0946-0F50A5A87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1932781"/>
          </a:xfrm>
        </p:spPr>
        <p:txBody>
          <a:bodyPr>
            <a:normAutofit fontScale="90000"/>
          </a:bodyPr>
          <a:lstStyle/>
          <a:p>
            <a:pPr algn="l"/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31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Mentorship Program Updates!</a:t>
            </a:r>
            <a:endParaRPr lang="en-US" sz="31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1E85F-A317-B6A8-31B1-0598001CC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902074"/>
            <a:ext cx="9451555" cy="2674990"/>
          </a:xfrm>
        </p:spPr>
        <p:txBody>
          <a:bodyPr>
            <a:normAutofit/>
          </a:bodyPr>
          <a:lstStyle/>
          <a:p>
            <a:r>
              <a:rPr lang="en-US" sz="1500" b="1" i="0" dirty="0" err="1">
                <a:solidFill>
                  <a:schemeClr val="bg1"/>
                </a:solidFill>
                <a:effectLst/>
              </a:rPr>
              <a:t>Upstate’s</a:t>
            </a:r>
            <a:r>
              <a:rPr lang="en-US" sz="1500" b="1" i="0" dirty="0">
                <a:solidFill>
                  <a:schemeClr val="bg1"/>
                </a:solidFill>
                <a:effectLst/>
              </a:rPr>
              <a:t> Mentoring program is a key component of our employee satisfaction, engagement and overall career development.  We provide the opportunity for employees to request a Mentor for a period of 12-18 months that have agreed to meet with mentees on an informal basis and provide support, perspective and learning opportunities to enhance your future goals.</a:t>
            </a:r>
            <a:endParaRPr lang="en-US" sz="14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It’s almost time  for a new year of mentor/ mentee  partnerships and we are looking for mentee volunteers! Please consider volunteering , or nominating a peer who you feel would be an excellent mentor </a:t>
            </a:r>
            <a:r>
              <a:rPr lang="en-US" sz="1400" b="1">
                <a:solidFill>
                  <a:schemeClr val="bg1"/>
                </a:solidFill>
              </a:rPr>
              <a:t>before </a:t>
            </a:r>
            <a:r>
              <a:rPr lang="en-US" sz="1400" b="1">
                <a:solidFill>
                  <a:srgbClr val="FF0000"/>
                </a:solidFill>
              </a:rPr>
              <a:t>June 1</a:t>
            </a:r>
            <a:r>
              <a:rPr lang="en-US" sz="1400" b="1" baseline="30000">
                <a:solidFill>
                  <a:srgbClr val="FF0000"/>
                </a:solidFill>
              </a:rPr>
              <a:t>st</a:t>
            </a:r>
            <a:r>
              <a:rPr lang="en-US" sz="1400" b="1" dirty="0">
                <a:solidFill>
                  <a:srgbClr val="FF0000"/>
                </a:solidFill>
              </a:rPr>
              <a:t>!!</a:t>
            </a:r>
          </a:p>
          <a:p>
            <a:pPr algn="l"/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If you’d like to learn more about becoming a mentor, please reach out to MaryAnn Stark @ StarkM@upstate.edu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483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132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Aharoni</vt:lpstr>
      <vt:lpstr>Arial</vt:lpstr>
      <vt:lpstr>Calibri</vt:lpstr>
      <vt:lpstr>Calibri Light</vt:lpstr>
      <vt:lpstr>Helvetica Neue</vt:lpstr>
      <vt:lpstr>Office Theme</vt:lpstr>
      <vt:lpstr>      Mentorship Program Updates!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The Clinical Advancement Program is expanding! New Website to go live 3/1</dc:title>
  <dc:creator>Siobhan M. Keough</dc:creator>
  <cp:lastModifiedBy>Despina Garcia</cp:lastModifiedBy>
  <cp:revision>6</cp:revision>
  <dcterms:created xsi:type="dcterms:W3CDTF">2024-03-01T16:37:52Z</dcterms:created>
  <dcterms:modified xsi:type="dcterms:W3CDTF">2024-05-16T16:40:48Z</dcterms:modified>
</cp:coreProperties>
</file>