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B54AC93-EC0A-5517-9C3B-5FED7598FD69}" v="9" dt="2025-03-31T14:17:52.7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eryl Waldron" userId="S::waldronc@upstate.edu::e5bb4d80-e8f9-42e6-8ffe-514abb88b6f6" providerId="AD" clId="Web-{AB54AC93-EC0A-5517-9C3B-5FED7598FD69}"/>
    <pc:docChg chg="modSld">
      <pc:chgData name="Cheryl Waldron" userId="S::waldronc@upstate.edu::e5bb4d80-e8f9-42e6-8ffe-514abb88b6f6" providerId="AD" clId="Web-{AB54AC93-EC0A-5517-9C3B-5FED7598FD69}" dt="2025-03-31T14:17:52.748" v="6" actId="14100"/>
      <pc:docMkLst>
        <pc:docMk/>
      </pc:docMkLst>
      <pc:sldChg chg="addSp delSp modSp">
        <pc:chgData name="Cheryl Waldron" userId="S::waldronc@upstate.edu::e5bb4d80-e8f9-42e6-8ffe-514abb88b6f6" providerId="AD" clId="Web-{AB54AC93-EC0A-5517-9C3B-5FED7598FD69}" dt="2025-03-31T14:17:52.748" v="6" actId="14100"/>
        <pc:sldMkLst>
          <pc:docMk/>
          <pc:sldMk cId="1928355632" sldId="256"/>
        </pc:sldMkLst>
        <pc:picChg chg="add mod">
          <ac:chgData name="Cheryl Waldron" userId="S::waldronc@upstate.edu::e5bb4d80-e8f9-42e6-8ffe-514abb88b6f6" providerId="AD" clId="Web-{AB54AC93-EC0A-5517-9C3B-5FED7598FD69}" dt="2025-03-31T14:17:52.748" v="6" actId="14100"/>
          <ac:picMkLst>
            <pc:docMk/>
            <pc:sldMk cId="1928355632" sldId="256"/>
            <ac:picMk id="2" creationId="{7CA17705-FD52-34CC-6C2E-A936045E482E}"/>
          </ac:picMkLst>
        </pc:picChg>
        <pc:picChg chg="del">
          <ac:chgData name="Cheryl Waldron" userId="S::waldronc@upstate.edu::e5bb4d80-e8f9-42e6-8ffe-514abb88b6f6" providerId="AD" clId="Web-{AB54AC93-EC0A-5517-9C3B-5FED7598FD69}" dt="2025-03-31T14:17:28.981" v="1"/>
          <ac:picMkLst>
            <pc:docMk/>
            <pc:sldMk cId="1928355632" sldId="256"/>
            <ac:picMk id="5" creationId="{41429AE7-4FE0-2311-87FC-DFF7288AC5FD}"/>
          </ac:picMkLst>
        </pc:picChg>
      </pc:sldChg>
    </pc:docChg>
  </pc:docChgLst>
  <pc:docChgLst>
    <pc:chgData clId="Web-{AB54AC93-EC0A-5517-9C3B-5FED7598FD69}"/>
    <pc:docChg chg="modSld">
      <pc:chgData name="" userId="" providerId="" clId="Web-{AB54AC93-EC0A-5517-9C3B-5FED7598FD69}" dt="2025-03-31T14:17:24.043" v="0" actId="1076"/>
      <pc:docMkLst>
        <pc:docMk/>
      </pc:docMkLst>
      <pc:sldChg chg="modSp">
        <pc:chgData name="" userId="" providerId="" clId="Web-{AB54AC93-EC0A-5517-9C3B-5FED7598FD69}" dt="2025-03-31T14:17:24.043" v="0" actId="1076"/>
        <pc:sldMkLst>
          <pc:docMk/>
          <pc:sldMk cId="1928355632" sldId="256"/>
        </pc:sldMkLst>
        <pc:picChg chg="mod">
          <ac:chgData name="" userId="" providerId="" clId="Web-{AB54AC93-EC0A-5517-9C3B-5FED7598FD69}" dt="2025-03-31T14:17:24.043" v="0" actId="1076"/>
          <ac:picMkLst>
            <pc:docMk/>
            <pc:sldMk cId="1928355632" sldId="256"/>
            <ac:picMk id="5" creationId="{41429AE7-4FE0-2311-87FC-DFF7288AC5F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CE739D-5B84-858C-8682-87A42677D5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02288B-D850-34A0-2370-C2DEEE6216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B3276E-C56A-57CB-D07E-34E200204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BEB09-6AC0-457B-9E6F-1CF54E154EEE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3D0D3A-D43C-3160-8270-E82C8F1C4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81828-203E-D44D-F333-F18EEE667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69E5D-F984-4D6B-B4B8-850BC9D46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292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94BD21-7F76-4A04-D196-5132C7695B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9BFB6A-BE01-65AB-9381-77C0DE58FD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2029C8-D725-3715-340B-3E9E3D879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BEB09-6AC0-457B-9E6F-1CF54E154EEE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482614-2B87-BA50-4774-210E5EE48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9AE907-8384-9EF0-A0CA-02AAA3FBF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69E5D-F984-4D6B-B4B8-850BC9D46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108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DD04D79-239A-C394-8463-B5C5B1B705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D60322-728D-FE31-1651-17AF3D54A9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58E4CC-E486-F29C-0A59-39C3E64DE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BEB09-6AC0-457B-9E6F-1CF54E154EEE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CFB270-5B18-69C1-D128-D82AF3051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E9BE0D-ADAB-C14C-EEBA-50FE36E7B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69E5D-F984-4D6B-B4B8-850BC9D46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450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395FA6-FEE0-B61B-D37B-22C1B5EAA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796437-AA37-2F6D-4665-D708A901FC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782813-AAB9-CC10-1D2D-0C6DA266A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BEB09-6AC0-457B-9E6F-1CF54E154EEE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71F4E2-458F-5997-0552-F8CBEBA52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45D62C-5DED-2B71-200B-B283BBC3C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69E5D-F984-4D6B-B4B8-850BC9D46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707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9EEDEF-8E77-C9F3-5A9F-23D302259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DB6C61-10D5-35AB-5F46-C22FE16623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C982EC-A8C3-5A7E-B3B9-6179DD3E4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BEB09-6AC0-457B-9E6F-1CF54E154EEE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B8F611-9462-0353-DAB7-C79F3F590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036822-BF47-81EF-370D-B924D6428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69E5D-F984-4D6B-B4B8-850BC9D46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20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ACEF5-CA7D-4FAA-A180-585FF6C55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2D6F85-10D5-75F9-BF6F-13D5362D92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567660-A383-229C-B172-5181065703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202F0F-373C-1C8A-BFEC-1113FCBD5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BEB09-6AC0-457B-9E6F-1CF54E154EEE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1189EC-1D68-1C86-D67D-C9DACA9D1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A0122D-8927-B3DE-BA6D-583F5E482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69E5D-F984-4D6B-B4B8-850BC9D46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077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E2F928-DE71-FFEB-9FC6-B74739FBA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2C0F93-C125-DE9F-0479-956BD19AE9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C6B122-931D-C613-4C20-8E587D93FA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4EEC9B-B5A4-CDA8-E4B4-67D956FFE2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0463E6-EEFC-7292-A058-5289B0DDFC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D4A1B88-DD9B-274E-6D68-CE5F9B025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BEB09-6AC0-457B-9E6F-1CF54E154EEE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4DA362F-6E66-DF30-8934-B4BEFE25A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55A683A-5DC7-2422-D299-9052AC1E6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69E5D-F984-4D6B-B4B8-850BC9D46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13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80CAEB-8AEE-AEB9-4A5D-ACECA5C9E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F4FEDB-C109-8E9B-364D-C2503148F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BEB09-6AC0-457B-9E6F-1CF54E154EEE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86F860-1FCB-6F5A-E6A4-452B76B31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2E49CF-F923-7BFE-8292-BB80EF9E9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69E5D-F984-4D6B-B4B8-850BC9D46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202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C6F8BB-A5C5-2366-31D4-7404C6FC2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BEB09-6AC0-457B-9E6F-1CF54E154EEE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3FECC20-155F-E98C-3A8E-3D4DE1923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089B8D-9104-489A-81A5-63518E723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69E5D-F984-4D6B-B4B8-850BC9D46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551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D476C-639A-DEF3-F7C5-588749075A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5268C2-4F15-A9E6-731A-5E4F1BC9F6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557149-957C-6A56-524F-54BB1BA0A9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D096DD-EAB2-3FD8-C275-D929C0025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BEB09-6AC0-457B-9E6F-1CF54E154EEE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8E7418-B061-0FED-8ECD-1FC9040DF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5E8DC7-EC95-50C8-357A-EC88FD553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69E5D-F984-4D6B-B4B8-850BC9D46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55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7CDE8-27AE-D799-C0A3-C86F5820A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1689B2E-BE49-441D-E51F-CF5F53C4E7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60EFFA-437A-1815-83BE-B28A971C1A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16B145-5AEE-812D-3FE5-9716A45EF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BEB09-6AC0-457B-9E6F-1CF54E154EEE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4AAC53-E4BF-1EB4-247B-79AC6213A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5BDA7F-B551-8D45-37AD-DECEF329F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69E5D-F984-4D6B-B4B8-850BC9D46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935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8346B3-99B0-3717-25AC-1BC62F2FD2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3A3B1C-39B9-431F-0781-DCDDDAB431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1A454B-6C4C-CF2F-42D5-3E8EDCFDD2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FBEB09-6AC0-457B-9E6F-1CF54E154EEE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A97D84-4B9E-6123-95A4-C462CA1B9E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6F58D0-2B91-BF49-E6EE-B4AAF11530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8A69E5D-F984-4D6B-B4B8-850BC9D46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348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5F967B5A-D692-E25E-A8C3-88C76A143BC0}"/>
              </a:ext>
            </a:extLst>
          </p:cNvPr>
          <p:cNvSpPr txBox="1"/>
          <p:nvPr/>
        </p:nvSpPr>
        <p:spPr>
          <a:xfrm>
            <a:off x="11213123" y="6611779"/>
            <a:ext cx="14127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/>
              <a:t>04/2025 CW</a:t>
            </a:r>
          </a:p>
        </p:txBody>
      </p:sp>
      <p:pic>
        <p:nvPicPr>
          <p:cNvPr id="2" name="Picture 1" descr="A poster with a group of people standing in front of a poster&#10;&#10;AI-generated content may be incorrect.">
            <a:extLst>
              <a:ext uri="{FF2B5EF4-FFF2-40B4-BE49-F238E27FC236}">
                <a16:creationId xmlns:a16="http://schemas.microsoft.com/office/drawing/2014/main" id="{7CA17705-FD52-34CC-6C2E-A936045E48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270" y="-2983"/>
            <a:ext cx="12198539" cy="6863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8355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7054C96D2C4E44BBC7C6F918AECCECF" ma:contentTypeVersion="14" ma:contentTypeDescription="Create a new document." ma:contentTypeScope="" ma:versionID="f5175629d09c6a90ed68ff0090d982cf">
  <xsd:schema xmlns:xsd="http://www.w3.org/2001/XMLSchema" xmlns:xs="http://www.w3.org/2001/XMLSchema" xmlns:p="http://schemas.microsoft.com/office/2006/metadata/properties" xmlns:ns2="cb7fc16d-d2f6-462c-b395-3b4adc896067" xmlns:ns3="f0334a43-d0f1-4d04-b608-7e8954ff52a8" targetNamespace="http://schemas.microsoft.com/office/2006/metadata/properties" ma:root="true" ma:fieldsID="947fcf4f1a940008b405b854d97bc103" ns2:_="" ns3:_="">
    <xsd:import namespace="cb7fc16d-d2f6-462c-b395-3b4adc896067"/>
    <xsd:import namespace="f0334a43-d0f1-4d04-b608-7e8954ff52a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7fc16d-d2f6-462c-b395-3b4adc89606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9182d8e-9cc1-4730-92c9-ed09eaa3414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334a43-d0f1-4d04-b608-7e8954ff52a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73490305-0d5d-4d71-88a1-e3732d08137c}" ma:internalName="TaxCatchAll" ma:showField="CatchAllData" ma:web="f0334a43-d0f1-4d04-b608-7e8954ff52a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b7fc16d-d2f6-462c-b395-3b4adc896067">
      <Terms xmlns="http://schemas.microsoft.com/office/infopath/2007/PartnerControls"/>
    </lcf76f155ced4ddcb4097134ff3c332f>
    <TaxCatchAll xmlns="f0334a43-d0f1-4d04-b608-7e8954ff52a8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3C53BCD-3CA0-4FE9-975D-D60BC3625E9E}">
  <ds:schemaRefs>
    <ds:schemaRef ds:uri="cb7fc16d-d2f6-462c-b395-3b4adc896067"/>
    <ds:schemaRef ds:uri="f0334a43-d0f1-4d04-b608-7e8954ff52a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E3CF9597-B6F5-4D76-944E-E38069D3454B}">
  <ds:schemaRefs>
    <ds:schemaRef ds:uri="cb7fc16d-d2f6-462c-b395-3b4adc896067"/>
    <ds:schemaRef ds:uri="f0334a43-d0f1-4d04-b608-7e8954ff52a8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B47EBB4E-E193-4FA2-A725-C9FFD99B878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Cheryl Waldron</dc:creator>
  <cp:revision>1</cp:revision>
  <dcterms:created xsi:type="dcterms:W3CDTF">2025-03-28T16:20:36Z</dcterms:created>
  <dcterms:modified xsi:type="dcterms:W3CDTF">2025-03-31T14:18:10Z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0x01010007054C96D2C4E44BBC7C6F918AECCECF</vt:lpwstr>
  </property>
  <property fmtid="{D5CDD505-2E9C-101B-9397-08002B2CF9AE}" pid="3" name="MediaServiceImageTags">
    <vt:lpwstr/>
  </property>
</Properties>
</file>