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8" r:id="rId5"/>
    <p:sldId id="265" r:id="rId6"/>
    <p:sldId id="272" r:id="rId7"/>
    <p:sldId id="303" r:id="rId8"/>
    <p:sldId id="292" r:id="rId9"/>
    <p:sldId id="299" r:id="rId10"/>
    <p:sldId id="301" r:id="rId11"/>
    <p:sldId id="302" r:id="rId12"/>
    <p:sldId id="300" r:id="rId13"/>
  </p:sldIdLst>
  <p:sldSz cx="12192000" cy="6858000"/>
  <p:notesSz cx="6858000" cy="9144000"/>
  <p:embeddedFontLst>
    <p:embeddedFont>
      <p:font typeface="Avenir Next LT Pro" panose="020B0504020202020204" pitchFamily="34" charset="0"/>
      <p:regular r:id="rId16"/>
      <p:bold r:id="rId17"/>
      <p:italic r:id="rId18"/>
      <p:boldItalic r:id="rId19"/>
    </p:embeddedFont>
    <p:embeddedFont>
      <p:font typeface="Speak Pro" panose="020B0504020101020102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27A2AB-3567-4B7F-B1C1-423F902906F5}" v="3" dt="2025-10-29T15:41:15.486"/>
    <p1510:client id="{7C80EF42-438E-400A-B1C2-E8F1D1555215}" v="59" dt="2025-10-30T13:45:37.1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249" autoAdjust="0"/>
  </p:normalViewPr>
  <p:slideViewPr>
    <p:cSldViewPr snapToGrid="0">
      <p:cViewPr varScale="1">
        <p:scale>
          <a:sx n="95" d="100"/>
          <a:sy n="95" d="100"/>
        </p:scale>
        <p:origin x="1194" y="372"/>
      </p:cViewPr>
      <p:guideLst/>
    </p:cSldViewPr>
  </p:slideViewPr>
  <p:outlineViewPr>
    <p:cViewPr>
      <p:scale>
        <a:sx n="33" d="100"/>
        <a:sy n="33" d="100"/>
      </p:scale>
      <p:origin x="0" y="-3354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Fries" userId="4a4fd091-cd57-4792-8d99-57a98d72de95" providerId="ADAL" clId="{5C27A2AB-3567-4B7F-B1C1-423F902906F5}"/>
    <pc:docChg chg="custSel modSld">
      <pc:chgData name="Sarah Fries" userId="4a4fd091-cd57-4792-8d99-57a98d72de95" providerId="ADAL" clId="{5C27A2AB-3567-4B7F-B1C1-423F902906F5}" dt="2025-10-29T17:36:58.095" v="529" actId="21"/>
      <pc:docMkLst>
        <pc:docMk/>
      </pc:docMkLst>
      <pc:sldChg chg="modSp mod">
        <pc:chgData name="Sarah Fries" userId="4a4fd091-cd57-4792-8d99-57a98d72de95" providerId="ADAL" clId="{5C27A2AB-3567-4B7F-B1C1-423F902906F5}" dt="2025-10-29T15:43:15.515" v="84" actId="27636"/>
        <pc:sldMkLst>
          <pc:docMk/>
          <pc:sldMk cId="2637958213" sldId="272"/>
        </pc:sldMkLst>
        <pc:spChg chg="mod">
          <ac:chgData name="Sarah Fries" userId="4a4fd091-cd57-4792-8d99-57a98d72de95" providerId="ADAL" clId="{5C27A2AB-3567-4B7F-B1C1-423F902906F5}" dt="2025-10-29T15:43:15.515" v="84" actId="27636"/>
          <ac:spMkLst>
            <pc:docMk/>
            <pc:sldMk cId="2637958213" sldId="272"/>
            <ac:spMk id="6" creationId="{D82BF507-75ED-4F09-959F-8E0854B6033A}"/>
          </ac:spMkLst>
        </pc:spChg>
      </pc:sldChg>
      <pc:sldChg chg="delSp modSp mod">
        <pc:chgData name="Sarah Fries" userId="4a4fd091-cd57-4792-8d99-57a98d72de95" providerId="ADAL" clId="{5C27A2AB-3567-4B7F-B1C1-423F902906F5}" dt="2025-10-29T17:36:58.095" v="529" actId="21"/>
        <pc:sldMkLst>
          <pc:docMk/>
          <pc:sldMk cId="643801695" sldId="292"/>
        </pc:sldMkLst>
        <pc:spChg chg="del">
          <ac:chgData name="Sarah Fries" userId="4a4fd091-cd57-4792-8d99-57a98d72de95" providerId="ADAL" clId="{5C27A2AB-3567-4B7F-B1C1-423F902906F5}" dt="2025-10-29T17:36:58.095" v="529" actId="21"/>
          <ac:spMkLst>
            <pc:docMk/>
            <pc:sldMk cId="643801695" sldId="292"/>
            <ac:spMk id="4" creationId="{4D0104A1-25DB-4A49-B257-40CF6B30A4BF}"/>
          </ac:spMkLst>
        </pc:spChg>
        <pc:spChg chg="mod">
          <ac:chgData name="Sarah Fries" userId="4a4fd091-cd57-4792-8d99-57a98d72de95" providerId="ADAL" clId="{5C27A2AB-3567-4B7F-B1C1-423F902906F5}" dt="2025-10-29T15:35:25.866" v="9" actId="20577"/>
          <ac:spMkLst>
            <pc:docMk/>
            <pc:sldMk cId="643801695" sldId="292"/>
            <ac:spMk id="32" creationId="{188B3941-E817-44DE-8D5A-DCA0DAB61823}"/>
          </ac:spMkLst>
        </pc:spChg>
        <pc:spChg chg="mod">
          <ac:chgData name="Sarah Fries" userId="4a4fd091-cd57-4792-8d99-57a98d72de95" providerId="ADAL" clId="{5C27A2AB-3567-4B7F-B1C1-423F902906F5}" dt="2025-10-29T15:36:36.048" v="31" actId="20577"/>
          <ac:spMkLst>
            <pc:docMk/>
            <pc:sldMk cId="643801695" sldId="292"/>
            <ac:spMk id="33" creationId="{20613223-43E0-4B37-AFB8-C0C5F47750A5}"/>
          </ac:spMkLst>
        </pc:spChg>
        <pc:spChg chg="mod">
          <ac:chgData name="Sarah Fries" userId="4a4fd091-cd57-4792-8d99-57a98d72de95" providerId="ADAL" clId="{5C27A2AB-3567-4B7F-B1C1-423F902906F5}" dt="2025-10-29T17:35:37.071" v="159" actId="20577"/>
          <ac:spMkLst>
            <pc:docMk/>
            <pc:sldMk cId="643801695" sldId="292"/>
            <ac:spMk id="35" creationId="{736BA5EA-18C4-4263-BDB0-C57CB168D0AF}"/>
          </ac:spMkLst>
        </pc:spChg>
        <pc:spChg chg="mod">
          <ac:chgData name="Sarah Fries" userId="4a4fd091-cd57-4792-8d99-57a98d72de95" providerId="ADAL" clId="{5C27A2AB-3567-4B7F-B1C1-423F902906F5}" dt="2025-10-29T17:35:54.486" v="251" actId="20577"/>
          <ac:spMkLst>
            <pc:docMk/>
            <pc:sldMk cId="643801695" sldId="292"/>
            <ac:spMk id="36" creationId="{69F05205-BC24-4284-BB47-960282D011ED}"/>
          </ac:spMkLst>
        </pc:spChg>
        <pc:spChg chg="mod">
          <ac:chgData name="Sarah Fries" userId="4a4fd091-cd57-4792-8d99-57a98d72de95" providerId="ADAL" clId="{5C27A2AB-3567-4B7F-B1C1-423F902906F5}" dt="2025-10-29T17:36:05.462" v="305" actId="20577"/>
          <ac:spMkLst>
            <pc:docMk/>
            <pc:sldMk cId="643801695" sldId="292"/>
            <ac:spMk id="37" creationId="{D78092F6-F4AA-40B6-B5DE-CEA37AB1A9D2}"/>
          </ac:spMkLst>
        </pc:spChg>
        <pc:spChg chg="mod">
          <ac:chgData name="Sarah Fries" userId="4a4fd091-cd57-4792-8d99-57a98d72de95" providerId="ADAL" clId="{5C27A2AB-3567-4B7F-B1C1-423F902906F5}" dt="2025-10-29T17:36:17.694" v="340" actId="20577"/>
          <ac:spMkLst>
            <pc:docMk/>
            <pc:sldMk cId="643801695" sldId="292"/>
            <ac:spMk id="38" creationId="{4EC928A2-6A4A-452E-8823-81F26EA40C9C}"/>
          </ac:spMkLst>
        </pc:spChg>
        <pc:spChg chg="mod">
          <ac:chgData name="Sarah Fries" userId="4a4fd091-cd57-4792-8d99-57a98d72de95" providerId="ADAL" clId="{5C27A2AB-3567-4B7F-B1C1-423F902906F5}" dt="2025-10-29T17:36:35.015" v="437" actId="20577"/>
          <ac:spMkLst>
            <pc:docMk/>
            <pc:sldMk cId="643801695" sldId="292"/>
            <ac:spMk id="39" creationId="{0388AEE0-2630-4EEB-80E0-53D74792BE97}"/>
          </ac:spMkLst>
        </pc:spChg>
        <pc:spChg chg="mod">
          <ac:chgData name="Sarah Fries" userId="4a4fd091-cd57-4792-8d99-57a98d72de95" providerId="ADAL" clId="{5C27A2AB-3567-4B7F-B1C1-423F902906F5}" dt="2025-10-29T17:36:53.066" v="528" actId="20577"/>
          <ac:spMkLst>
            <pc:docMk/>
            <pc:sldMk cId="643801695" sldId="292"/>
            <ac:spMk id="40" creationId="{F5F658D4-342A-4944-98F5-EC1761CC401B}"/>
          </ac:spMkLst>
        </pc:spChg>
        <pc:picChg chg="mod">
          <ac:chgData name="Sarah Fries" userId="4a4fd091-cd57-4792-8d99-57a98d72de95" providerId="ADAL" clId="{5C27A2AB-3567-4B7F-B1C1-423F902906F5}" dt="2025-10-29T15:41:15.486" v="33" actId="14826"/>
          <ac:picMkLst>
            <pc:docMk/>
            <pc:sldMk cId="643801695" sldId="292"/>
            <ac:picMk id="51" creationId="{FFC09231-9C4D-4246-A535-C36907194980}"/>
          </ac:picMkLst>
        </pc:picChg>
        <pc:picChg chg="mod">
          <ac:chgData name="Sarah Fries" userId="4a4fd091-cd57-4792-8d99-57a98d72de95" providerId="ADAL" clId="{5C27A2AB-3567-4B7F-B1C1-423F902906F5}" dt="2025-10-29T15:38:09.807" v="32" actId="14826"/>
          <ac:picMkLst>
            <pc:docMk/>
            <pc:sldMk cId="643801695" sldId="292"/>
            <ac:picMk id="59" creationId="{254CDD44-0160-47AE-934F-2D936D20C7FF}"/>
          </ac:picMkLst>
        </pc:picChg>
        <pc:picChg chg="mod">
          <ac:chgData name="Sarah Fries" userId="4a4fd091-cd57-4792-8d99-57a98d72de95" providerId="ADAL" clId="{5C27A2AB-3567-4B7F-B1C1-423F902906F5}" dt="2025-10-29T15:35:09.311" v="1" actId="14826"/>
          <ac:picMkLst>
            <pc:docMk/>
            <pc:sldMk cId="643801695" sldId="292"/>
            <ac:picMk id="61" creationId="{ED39021A-AD0E-4A23-A73D-402E0578804C}"/>
          </ac:picMkLst>
        </pc:picChg>
        <pc:picChg chg="mod">
          <ac:chgData name="Sarah Fries" userId="4a4fd091-cd57-4792-8d99-57a98d72de95" providerId="ADAL" clId="{5C27A2AB-3567-4B7F-B1C1-423F902906F5}" dt="2025-10-29T15:34:17.096" v="0" actId="14826"/>
          <ac:picMkLst>
            <pc:docMk/>
            <pc:sldMk cId="643801695" sldId="292"/>
            <ac:picMk id="71" creationId="{76E10F36-72C7-48D2-92C9-EB0F25D8477E}"/>
          </ac:picMkLst>
        </pc:picChg>
      </pc:sldChg>
    </pc:docChg>
  </pc:docChgLst>
  <pc:docChgLst>
    <pc:chgData name="Sarah Fries" userId="4a4fd091-cd57-4792-8d99-57a98d72de95" providerId="ADAL" clId="{F7A084F2-809E-4B55-986C-D4AE63AE5DA4}"/>
    <pc:docChg chg="undo custSel addSld delSld modSld sldOrd">
      <pc:chgData name="Sarah Fries" userId="4a4fd091-cd57-4792-8d99-57a98d72de95" providerId="ADAL" clId="{F7A084F2-809E-4B55-986C-D4AE63AE5DA4}" dt="2025-10-30T13:48:31.749" v="3469" actId="20577"/>
      <pc:docMkLst>
        <pc:docMk/>
      </pc:docMkLst>
      <pc:sldChg chg="addSp delSp modSp mod modTransition modAnim">
        <pc:chgData name="Sarah Fries" userId="4a4fd091-cd57-4792-8d99-57a98d72de95" providerId="ADAL" clId="{F7A084F2-809E-4B55-986C-D4AE63AE5DA4}" dt="2025-10-30T13:20:16.108" v="3317"/>
        <pc:sldMkLst>
          <pc:docMk/>
          <pc:sldMk cId="3013068127" sldId="258"/>
        </pc:sldMkLst>
        <pc:spChg chg="del">
          <ac:chgData name="Sarah Fries" userId="4a4fd091-cd57-4792-8d99-57a98d72de95" providerId="ADAL" clId="{F7A084F2-809E-4B55-986C-D4AE63AE5DA4}" dt="2025-10-30T11:33:34.024" v="934" actId="21"/>
          <ac:spMkLst>
            <pc:docMk/>
            <pc:sldMk cId="3013068127" sldId="258"/>
            <ac:spMk id="6" creationId="{5947F958-415F-3631-C688-0C4A7C9BA204}"/>
          </ac:spMkLst>
        </pc:spChg>
        <pc:picChg chg="add mod">
          <ac:chgData name="Sarah Fries" userId="4a4fd091-cd57-4792-8d99-57a98d72de95" providerId="ADAL" clId="{F7A084F2-809E-4B55-986C-D4AE63AE5DA4}" dt="2025-10-30T13:19:34.484" v="3316"/>
          <ac:picMkLst>
            <pc:docMk/>
            <pc:sldMk cId="3013068127" sldId="258"/>
            <ac:picMk id="4" creationId="{F0141DD5-529D-C377-1854-633C7A8B3E36}"/>
          </ac:picMkLst>
        </pc:picChg>
      </pc:sldChg>
      <pc:sldChg chg="modSp mod modTransition">
        <pc:chgData name="Sarah Fries" userId="4a4fd091-cd57-4792-8d99-57a98d72de95" providerId="ADAL" clId="{F7A084F2-809E-4B55-986C-D4AE63AE5DA4}" dt="2025-10-30T12:14:09.131" v="2403" actId="20577"/>
        <pc:sldMkLst>
          <pc:docMk/>
          <pc:sldMk cId="1372925144" sldId="265"/>
        </pc:sldMkLst>
        <pc:spChg chg="mod">
          <ac:chgData name="Sarah Fries" userId="4a4fd091-cd57-4792-8d99-57a98d72de95" providerId="ADAL" clId="{F7A084F2-809E-4B55-986C-D4AE63AE5DA4}" dt="2025-10-30T12:14:09.131" v="2403" actId="20577"/>
          <ac:spMkLst>
            <pc:docMk/>
            <pc:sldMk cId="1372925144" sldId="265"/>
            <ac:spMk id="2" creationId="{02AC75E2-C7E9-4CDE-A3E7-DB7E770B97E4}"/>
          </ac:spMkLst>
        </pc:spChg>
      </pc:sldChg>
      <pc:sldChg chg="modSp mod modTransition">
        <pc:chgData name="Sarah Fries" userId="4a4fd091-cd57-4792-8d99-57a98d72de95" providerId="ADAL" clId="{F7A084F2-809E-4B55-986C-D4AE63AE5DA4}" dt="2025-10-30T11:52:49.607" v="1379" actId="20577"/>
        <pc:sldMkLst>
          <pc:docMk/>
          <pc:sldMk cId="2637958213" sldId="272"/>
        </pc:sldMkLst>
        <pc:spChg chg="mod">
          <ac:chgData name="Sarah Fries" userId="4a4fd091-cd57-4792-8d99-57a98d72de95" providerId="ADAL" clId="{F7A084F2-809E-4B55-986C-D4AE63AE5DA4}" dt="2025-10-30T11:50:03.672" v="1243" actId="1076"/>
          <ac:spMkLst>
            <pc:docMk/>
            <pc:sldMk cId="2637958213" sldId="272"/>
            <ac:spMk id="2" creationId="{E04071DD-D1ED-4494-BAB0-E44D84460558}"/>
          </ac:spMkLst>
        </pc:spChg>
        <pc:spChg chg="mod">
          <ac:chgData name="Sarah Fries" userId="4a4fd091-cd57-4792-8d99-57a98d72de95" providerId="ADAL" clId="{F7A084F2-809E-4B55-986C-D4AE63AE5DA4}" dt="2025-10-30T11:51:21.111" v="1261" actId="115"/>
          <ac:spMkLst>
            <pc:docMk/>
            <pc:sldMk cId="2637958213" sldId="272"/>
            <ac:spMk id="3" creationId="{FFD046CD-889C-4A2E-8DC3-BED5C7901EA2}"/>
          </ac:spMkLst>
        </pc:spChg>
        <pc:spChg chg="mod">
          <ac:chgData name="Sarah Fries" userId="4a4fd091-cd57-4792-8d99-57a98d72de95" providerId="ADAL" clId="{F7A084F2-809E-4B55-986C-D4AE63AE5DA4}" dt="2025-10-30T11:52:41.654" v="1377" actId="20577"/>
          <ac:spMkLst>
            <pc:docMk/>
            <pc:sldMk cId="2637958213" sldId="272"/>
            <ac:spMk id="4" creationId="{7D8E0C3E-549F-4B12-BC1D-70D49FDEE3EB}"/>
          </ac:spMkLst>
        </pc:spChg>
        <pc:spChg chg="mod">
          <ac:chgData name="Sarah Fries" userId="4a4fd091-cd57-4792-8d99-57a98d72de95" providerId="ADAL" clId="{F7A084F2-809E-4B55-986C-D4AE63AE5DA4}" dt="2025-10-30T11:51:24.369" v="1262" actId="115"/>
          <ac:spMkLst>
            <pc:docMk/>
            <pc:sldMk cId="2637958213" sldId="272"/>
            <ac:spMk id="5" creationId="{33C7831C-5C8A-4D10-8B69-B54C753E23A1}"/>
          </ac:spMkLst>
        </pc:spChg>
        <pc:spChg chg="mod">
          <ac:chgData name="Sarah Fries" userId="4a4fd091-cd57-4792-8d99-57a98d72de95" providerId="ADAL" clId="{F7A084F2-809E-4B55-986C-D4AE63AE5DA4}" dt="2025-10-30T11:52:49.607" v="1379" actId="20577"/>
          <ac:spMkLst>
            <pc:docMk/>
            <pc:sldMk cId="2637958213" sldId="272"/>
            <ac:spMk id="6" creationId="{D82BF507-75ED-4F09-959F-8E0854B6033A}"/>
          </ac:spMkLst>
        </pc:spChg>
      </pc:sldChg>
      <pc:sldChg chg="modSp del mod">
        <pc:chgData name="Sarah Fries" userId="4a4fd091-cd57-4792-8d99-57a98d72de95" providerId="ADAL" clId="{F7A084F2-809E-4B55-986C-D4AE63AE5DA4}" dt="2025-10-29T20:46:51.583" v="17" actId="2696"/>
        <pc:sldMkLst>
          <pc:docMk/>
          <pc:sldMk cId="3440486550" sldId="282"/>
        </pc:sldMkLst>
        <pc:spChg chg="mod">
          <ac:chgData name="Sarah Fries" userId="4a4fd091-cd57-4792-8d99-57a98d72de95" providerId="ADAL" clId="{F7A084F2-809E-4B55-986C-D4AE63AE5DA4}" dt="2025-10-29T20:46:28.028" v="15" actId="20577"/>
          <ac:spMkLst>
            <pc:docMk/>
            <pc:sldMk cId="3440486550" sldId="282"/>
            <ac:spMk id="2" creationId="{AFF9A437-8B14-44F3-9CD4-350A04C1CA8C}"/>
          </ac:spMkLst>
        </pc:spChg>
        <pc:spChg chg="mod">
          <ac:chgData name="Sarah Fries" userId="4a4fd091-cd57-4792-8d99-57a98d72de95" providerId="ADAL" clId="{F7A084F2-809E-4B55-986C-D4AE63AE5DA4}" dt="2025-10-29T20:46:42.996" v="16" actId="1076"/>
          <ac:spMkLst>
            <pc:docMk/>
            <pc:sldMk cId="3440486550" sldId="282"/>
            <ac:spMk id="17" creationId="{A15E84B5-DCF0-F08B-EB96-EECE2EC5A7AC}"/>
          </ac:spMkLst>
        </pc:spChg>
      </pc:sldChg>
      <pc:sldChg chg="addSp delSp modSp del mod">
        <pc:chgData name="Sarah Fries" userId="4a4fd091-cd57-4792-8d99-57a98d72de95" providerId="ADAL" clId="{F7A084F2-809E-4B55-986C-D4AE63AE5DA4}" dt="2025-10-29T20:47:00.880" v="19" actId="2696"/>
        <pc:sldMkLst>
          <pc:docMk/>
          <pc:sldMk cId="3198773633" sldId="287"/>
        </pc:sldMkLst>
        <pc:spChg chg="add mod">
          <ac:chgData name="Sarah Fries" userId="4a4fd091-cd57-4792-8d99-57a98d72de95" providerId="ADAL" clId="{F7A084F2-809E-4B55-986C-D4AE63AE5DA4}" dt="2025-10-29T20:46:56.191" v="18" actId="21"/>
          <ac:spMkLst>
            <pc:docMk/>
            <pc:sldMk cId="3198773633" sldId="287"/>
            <ac:spMk id="8" creationId="{6E4FF989-276D-2137-5857-75CDBEEF060D}"/>
          </ac:spMkLst>
        </pc:spChg>
        <pc:picChg chg="del">
          <ac:chgData name="Sarah Fries" userId="4a4fd091-cd57-4792-8d99-57a98d72de95" providerId="ADAL" clId="{F7A084F2-809E-4B55-986C-D4AE63AE5DA4}" dt="2025-10-29T20:46:56.191" v="18" actId="21"/>
          <ac:picMkLst>
            <pc:docMk/>
            <pc:sldMk cId="3198773633" sldId="287"/>
            <ac:picMk id="13" creationId="{594ACC6B-B2AA-4E37-97D4-0F8CC4C84626}"/>
          </ac:picMkLst>
        </pc:picChg>
      </pc:sldChg>
      <pc:sldChg chg="addSp delSp modSp mod modTransition">
        <pc:chgData name="Sarah Fries" userId="4a4fd091-cd57-4792-8d99-57a98d72de95" providerId="ADAL" clId="{F7A084F2-809E-4B55-986C-D4AE63AE5DA4}" dt="2025-10-30T12:12:32.641" v="2383" actId="21"/>
        <pc:sldMkLst>
          <pc:docMk/>
          <pc:sldMk cId="643801695" sldId="292"/>
        </pc:sldMkLst>
        <pc:spChg chg="mod">
          <ac:chgData name="Sarah Fries" userId="4a4fd091-cd57-4792-8d99-57a98d72de95" providerId="ADAL" clId="{F7A084F2-809E-4B55-986C-D4AE63AE5DA4}" dt="2025-10-30T12:09:58.975" v="2336" actId="20577"/>
          <ac:spMkLst>
            <pc:docMk/>
            <pc:sldMk cId="643801695" sldId="292"/>
            <ac:spMk id="2" creationId="{2FDCD96C-ADDF-4D9F-B790-CF6E3E55A9DB}"/>
          </ac:spMkLst>
        </pc:spChg>
        <pc:spChg chg="add del mod">
          <ac:chgData name="Sarah Fries" userId="4a4fd091-cd57-4792-8d99-57a98d72de95" providerId="ADAL" clId="{F7A084F2-809E-4B55-986C-D4AE63AE5DA4}" dt="2025-10-30T11:43:01.985" v="1049" actId="478"/>
          <ac:spMkLst>
            <pc:docMk/>
            <pc:sldMk cId="643801695" sldId="292"/>
            <ac:spMk id="4" creationId="{83100030-F16C-762F-65E5-90CAFCFD36A5}"/>
          </ac:spMkLst>
        </pc:spChg>
        <pc:spChg chg="add del mod">
          <ac:chgData name="Sarah Fries" userId="4a4fd091-cd57-4792-8d99-57a98d72de95" providerId="ADAL" clId="{F7A084F2-809E-4B55-986C-D4AE63AE5DA4}" dt="2025-10-30T12:12:32.641" v="2383" actId="21"/>
          <ac:spMkLst>
            <pc:docMk/>
            <pc:sldMk cId="643801695" sldId="292"/>
            <ac:spMk id="6" creationId="{3134C169-BB6E-D9A0-FD5E-4C0BEF13F578}"/>
          </ac:spMkLst>
        </pc:spChg>
        <pc:spChg chg="del">
          <ac:chgData name="Sarah Fries" userId="4a4fd091-cd57-4792-8d99-57a98d72de95" providerId="ADAL" clId="{F7A084F2-809E-4B55-986C-D4AE63AE5DA4}" dt="2025-10-30T11:42:59.565" v="1048" actId="21"/>
          <ac:spMkLst>
            <pc:docMk/>
            <pc:sldMk cId="643801695" sldId="292"/>
            <ac:spMk id="29" creationId="{5BD9075D-1F42-4726-8EC6-EE8B416392BD}"/>
          </ac:spMkLst>
        </pc:spChg>
        <pc:spChg chg="mod">
          <ac:chgData name="Sarah Fries" userId="4a4fd091-cd57-4792-8d99-57a98d72de95" providerId="ADAL" clId="{F7A084F2-809E-4B55-986C-D4AE63AE5DA4}" dt="2025-10-30T11:53:21.485" v="1389" actId="14100"/>
          <ac:spMkLst>
            <pc:docMk/>
            <pc:sldMk cId="643801695" sldId="292"/>
            <ac:spMk id="35" creationId="{736BA5EA-18C4-4263-BDB0-C57CB168D0AF}"/>
          </ac:spMkLst>
        </pc:spChg>
        <pc:spChg chg="mod">
          <ac:chgData name="Sarah Fries" userId="4a4fd091-cd57-4792-8d99-57a98d72de95" providerId="ADAL" clId="{F7A084F2-809E-4B55-986C-D4AE63AE5DA4}" dt="2025-10-30T11:53:35.817" v="1396" actId="14100"/>
          <ac:spMkLst>
            <pc:docMk/>
            <pc:sldMk cId="643801695" sldId="292"/>
            <ac:spMk id="36" creationId="{69F05205-BC24-4284-BB47-960282D011ED}"/>
          </ac:spMkLst>
        </pc:spChg>
        <pc:spChg chg="mod">
          <ac:chgData name="Sarah Fries" userId="4a4fd091-cd57-4792-8d99-57a98d72de95" providerId="ADAL" clId="{F7A084F2-809E-4B55-986C-D4AE63AE5DA4}" dt="2025-10-30T11:53:44.936" v="1402" actId="255"/>
          <ac:spMkLst>
            <pc:docMk/>
            <pc:sldMk cId="643801695" sldId="292"/>
            <ac:spMk id="37" creationId="{D78092F6-F4AA-40B6-B5DE-CEA37AB1A9D2}"/>
          </ac:spMkLst>
        </pc:spChg>
        <pc:spChg chg="mod">
          <ac:chgData name="Sarah Fries" userId="4a4fd091-cd57-4792-8d99-57a98d72de95" providerId="ADAL" clId="{F7A084F2-809E-4B55-986C-D4AE63AE5DA4}" dt="2025-10-30T11:53:05.183" v="1385" actId="403"/>
          <ac:spMkLst>
            <pc:docMk/>
            <pc:sldMk cId="643801695" sldId="292"/>
            <ac:spMk id="38" creationId="{4EC928A2-6A4A-452E-8823-81F26EA40C9C}"/>
          </ac:spMkLst>
        </pc:spChg>
        <pc:spChg chg="mod">
          <ac:chgData name="Sarah Fries" userId="4a4fd091-cd57-4792-8d99-57a98d72de95" providerId="ADAL" clId="{F7A084F2-809E-4B55-986C-D4AE63AE5DA4}" dt="2025-10-30T11:53:53.207" v="1403" actId="255"/>
          <ac:spMkLst>
            <pc:docMk/>
            <pc:sldMk cId="643801695" sldId="292"/>
            <ac:spMk id="39" creationId="{0388AEE0-2630-4EEB-80E0-53D74792BE97}"/>
          </ac:spMkLst>
        </pc:spChg>
        <pc:spChg chg="mod">
          <ac:chgData name="Sarah Fries" userId="4a4fd091-cd57-4792-8d99-57a98d72de95" providerId="ADAL" clId="{F7A084F2-809E-4B55-986C-D4AE63AE5DA4}" dt="2025-10-30T11:54:09.431" v="1412" actId="255"/>
          <ac:spMkLst>
            <pc:docMk/>
            <pc:sldMk cId="643801695" sldId="292"/>
            <ac:spMk id="40" creationId="{F5F658D4-342A-4944-98F5-EC1761CC401B}"/>
          </ac:spMkLst>
        </pc:spChg>
      </pc:sldChg>
      <pc:sldChg chg="addSp delSp modSp mod modTransition modClrScheme chgLayout">
        <pc:chgData name="Sarah Fries" userId="4a4fd091-cd57-4792-8d99-57a98d72de95" providerId="ADAL" clId="{F7A084F2-809E-4B55-986C-D4AE63AE5DA4}" dt="2025-10-30T12:12:05.078" v="2382" actId="1076"/>
        <pc:sldMkLst>
          <pc:docMk/>
          <pc:sldMk cId="363015877" sldId="299"/>
        </pc:sldMkLst>
        <pc:spChg chg="del mod ord">
          <ac:chgData name="Sarah Fries" userId="4a4fd091-cd57-4792-8d99-57a98d72de95" providerId="ADAL" clId="{F7A084F2-809E-4B55-986C-D4AE63AE5DA4}" dt="2025-10-29T20:56:21.398" v="39" actId="21"/>
          <ac:spMkLst>
            <pc:docMk/>
            <pc:sldMk cId="363015877" sldId="299"/>
            <ac:spMk id="2" creationId="{2975BCE0-C492-45D1-B14B-D698228DC08F}"/>
          </ac:spMkLst>
        </pc:spChg>
        <pc:spChg chg="del mod">
          <ac:chgData name="Sarah Fries" userId="4a4fd091-cd57-4792-8d99-57a98d72de95" providerId="ADAL" clId="{F7A084F2-809E-4B55-986C-D4AE63AE5DA4}" dt="2025-10-29T20:56:40.675" v="45" actId="21"/>
          <ac:spMkLst>
            <pc:docMk/>
            <pc:sldMk cId="363015877" sldId="299"/>
            <ac:spMk id="3" creationId="{29B0ECBC-01F6-45D4-9F4C-FD7E8B5B96A4}"/>
          </ac:spMkLst>
        </pc:spChg>
        <pc:spChg chg="add del mod">
          <ac:chgData name="Sarah Fries" userId="4a4fd091-cd57-4792-8d99-57a98d72de95" providerId="ADAL" clId="{F7A084F2-809E-4B55-986C-D4AE63AE5DA4}" dt="2025-10-30T12:08:01.913" v="2296" actId="21"/>
          <ac:spMkLst>
            <pc:docMk/>
            <pc:sldMk cId="363015877" sldId="299"/>
            <ac:spMk id="3" creationId="{7ECA3C38-6B3D-44E6-88D6-189A866E6C88}"/>
          </ac:spMkLst>
        </pc:spChg>
        <pc:spChg chg="add mod">
          <ac:chgData name="Sarah Fries" userId="4a4fd091-cd57-4792-8d99-57a98d72de95" providerId="ADAL" clId="{F7A084F2-809E-4B55-986C-D4AE63AE5DA4}" dt="2025-10-29T20:54:19.062" v="28"/>
          <ac:spMkLst>
            <pc:docMk/>
            <pc:sldMk cId="363015877" sldId="299"/>
            <ac:spMk id="5" creationId="{40A406BD-555E-3B6E-E398-40355298AC24}"/>
          </ac:spMkLst>
        </pc:spChg>
        <pc:spChg chg="add del mod ord">
          <ac:chgData name="Sarah Fries" userId="4a4fd091-cd57-4792-8d99-57a98d72de95" providerId="ADAL" clId="{F7A084F2-809E-4B55-986C-D4AE63AE5DA4}" dt="2025-10-30T12:10:30.340" v="2341" actId="21"/>
          <ac:spMkLst>
            <pc:docMk/>
            <pc:sldMk cId="363015877" sldId="299"/>
            <ac:spMk id="5" creationId="{A95705E6-411E-3645-FEB8-8FDFFBDFB7D2}"/>
          </ac:spMkLst>
        </pc:spChg>
        <pc:spChg chg="del mod">
          <ac:chgData name="Sarah Fries" userId="4a4fd091-cd57-4792-8d99-57a98d72de95" providerId="ADAL" clId="{F7A084F2-809E-4B55-986C-D4AE63AE5DA4}" dt="2025-10-30T12:07:53.008" v="2295" actId="21"/>
          <ac:spMkLst>
            <pc:docMk/>
            <pc:sldMk cId="363015877" sldId="299"/>
            <ac:spMk id="6" creationId="{97A5BD8C-215E-470E-9A15-CEABC3C16B40}"/>
          </ac:spMkLst>
        </pc:spChg>
        <pc:spChg chg="add mod">
          <ac:chgData name="Sarah Fries" userId="4a4fd091-cd57-4792-8d99-57a98d72de95" providerId="ADAL" clId="{F7A084F2-809E-4B55-986C-D4AE63AE5DA4}" dt="2025-10-30T12:11:48.723" v="2378" actId="14100"/>
          <ac:spMkLst>
            <pc:docMk/>
            <pc:sldMk cId="363015877" sldId="299"/>
            <ac:spMk id="7" creationId="{D841A1C7-FECB-00F7-2F25-50BA55464249}"/>
          </ac:spMkLst>
        </pc:spChg>
        <pc:spChg chg="add mod">
          <ac:chgData name="Sarah Fries" userId="4a4fd091-cd57-4792-8d99-57a98d72de95" providerId="ADAL" clId="{F7A084F2-809E-4B55-986C-D4AE63AE5DA4}" dt="2025-10-30T12:11:37.954" v="2376" actId="1076"/>
          <ac:spMkLst>
            <pc:docMk/>
            <pc:sldMk cId="363015877" sldId="299"/>
            <ac:spMk id="8" creationId="{07D61C9C-E799-8F6A-A1E2-3462E01C2A62}"/>
          </ac:spMkLst>
        </pc:spChg>
        <pc:spChg chg="add del mod">
          <ac:chgData name="Sarah Fries" userId="4a4fd091-cd57-4792-8d99-57a98d72de95" providerId="ADAL" clId="{F7A084F2-809E-4B55-986C-D4AE63AE5DA4}" dt="2025-10-29T20:56:21.415" v="41"/>
          <ac:spMkLst>
            <pc:docMk/>
            <pc:sldMk cId="363015877" sldId="299"/>
            <ac:spMk id="9" creationId="{4AA5C02C-0D84-4F40-278C-FA9EECC2112E}"/>
          </ac:spMkLst>
        </pc:spChg>
        <pc:spChg chg="add del mod">
          <ac:chgData name="Sarah Fries" userId="4a4fd091-cd57-4792-8d99-57a98d72de95" providerId="ADAL" clId="{F7A084F2-809E-4B55-986C-D4AE63AE5DA4}" dt="2025-10-29T20:54:11.416" v="24"/>
          <ac:spMkLst>
            <pc:docMk/>
            <pc:sldMk cId="363015877" sldId="299"/>
            <ac:spMk id="11" creationId="{7D7235E7-B7A2-A8EF-BE6C-F42F197450CE}"/>
          </ac:spMkLst>
        </pc:spChg>
        <pc:spChg chg="add del mod">
          <ac:chgData name="Sarah Fries" userId="4a4fd091-cd57-4792-8d99-57a98d72de95" providerId="ADAL" clId="{F7A084F2-809E-4B55-986C-D4AE63AE5DA4}" dt="2025-10-29T20:56:24.700" v="42" actId="21"/>
          <ac:spMkLst>
            <pc:docMk/>
            <pc:sldMk cId="363015877" sldId="299"/>
            <ac:spMk id="12" creationId="{D264CFDC-0770-D577-2064-08B84CC28C81}"/>
          </ac:spMkLst>
        </pc:spChg>
        <pc:spChg chg="add del mod">
          <ac:chgData name="Sarah Fries" userId="4a4fd091-cd57-4792-8d99-57a98d72de95" providerId="ADAL" clId="{F7A084F2-809E-4B55-986C-D4AE63AE5DA4}" dt="2025-10-29T20:56:30.326" v="43" actId="21"/>
          <ac:spMkLst>
            <pc:docMk/>
            <pc:sldMk cId="363015877" sldId="299"/>
            <ac:spMk id="13" creationId="{4903F59B-125F-808A-033E-B058C000FC4E}"/>
          </ac:spMkLst>
        </pc:spChg>
        <pc:spChg chg="add mod">
          <ac:chgData name="Sarah Fries" userId="4a4fd091-cd57-4792-8d99-57a98d72de95" providerId="ADAL" clId="{F7A084F2-809E-4B55-986C-D4AE63AE5DA4}" dt="2025-10-29T20:53:51.072" v="21" actId="26606"/>
          <ac:spMkLst>
            <pc:docMk/>
            <pc:sldMk cId="363015877" sldId="299"/>
            <ac:spMk id="15" creationId="{35B84F19-BDAA-7955-F997-F985A3FB9342}"/>
          </ac:spMkLst>
        </pc:spChg>
        <pc:spChg chg="add del mod">
          <ac:chgData name="Sarah Fries" userId="4a4fd091-cd57-4792-8d99-57a98d72de95" providerId="ADAL" clId="{F7A084F2-809E-4B55-986C-D4AE63AE5DA4}" dt="2025-10-29T20:56:44.451" v="46" actId="21"/>
          <ac:spMkLst>
            <pc:docMk/>
            <pc:sldMk cId="363015877" sldId="299"/>
            <ac:spMk id="16" creationId="{78832E7E-0CC8-A2BE-16C8-EB09EECB50F1}"/>
          </ac:spMkLst>
        </pc:spChg>
        <pc:spChg chg="add mod">
          <ac:chgData name="Sarah Fries" userId="4a4fd091-cd57-4792-8d99-57a98d72de95" providerId="ADAL" clId="{F7A084F2-809E-4B55-986C-D4AE63AE5DA4}" dt="2025-10-30T12:11:43.098" v="2377" actId="1076"/>
          <ac:spMkLst>
            <pc:docMk/>
            <pc:sldMk cId="363015877" sldId="299"/>
            <ac:spMk id="17" creationId="{84B9CC6E-C356-C0FC-9C88-F8F1A7A2307F}"/>
          </ac:spMkLst>
        </pc:spChg>
        <pc:spChg chg="add mod">
          <ac:chgData name="Sarah Fries" userId="4a4fd091-cd57-4792-8d99-57a98d72de95" providerId="ADAL" clId="{F7A084F2-809E-4B55-986C-D4AE63AE5DA4}" dt="2025-10-30T12:12:00.234" v="2381" actId="1076"/>
          <ac:spMkLst>
            <pc:docMk/>
            <pc:sldMk cId="363015877" sldId="299"/>
            <ac:spMk id="19" creationId="{9CDD338E-2847-C740-2FD7-F0297A4D87DD}"/>
          </ac:spMkLst>
        </pc:spChg>
        <pc:spChg chg="add del mod">
          <ac:chgData name="Sarah Fries" userId="4a4fd091-cd57-4792-8d99-57a98d72de95" providerId="ADAL" clId="{F7A084F2-809E-4B55-986C-D4AE63AE5DA4}" dt="2025-10-30T12:09:52.109" v="2335" actId="21"/>
          <ac:spMkLst>
            <pc:docMk/>
            <pc:sldMk cId="363015877" sldId="299"/>
            <ac:spMk id="21" creationId="{98FA6D28-BF66-990F-896D-87B1F9B4329C}"/>
          </ac:spMkLst>
        </pc:spChg>
        <pc:picChg chg="add mod ord">
          <ac:chgData name="Sarah Fries" userId="4a4fd091-cd57-4792-8d99-57a98d72de95" providerId="ADAL" clId="{F7A084F2-809E-4B55-986C-D4AE63AE5DA4}" dt="2025-10-30T12:10:25.393" v="2340" actId="167"/>
          <ac:picMkLst>
            <pc:docMk/>
            <pc:sldMk cId="363015877" sldId="299"/>
            <ac:picMk id="4" creationId="{5A77B226-4A2B-5C1C-0E2A-4D1DA9077B82}"/>
          </ac:picMkLst>
        </pc:picChg>
        <pc:picChg chg="add del mod">
          <ac:chgData name="Sarah Fries" userId="4a4fd091-cd57-4792-8d99-57a98d72de95" providerId="ADAL" clId="{F7A084F2-809E-4B55-986C-D4AE63AE5DA4}" dt="2025-10-30T12:10:50.282" v="2344" actId="21"/>
          <ac:picMkLst>
            <pc:docMk/>
            <pc:sldMk cId="363015877" sldId="299"/>
            <ac:picMk id="9" creationId="{26BA2CC7-58FC-4D03-1B01-979B38EFF92B}"/>
          </ac:picMkLst>
        </pc:picChg>
        <pc:picChg chg="add mod">
          <ac:chgData name="Sarah Fries" userId="4a4fd091-cd57-4792-8d99-57a98d72de95" providerId="ADAL" clId="{F7A084F2-809E-4B55-986C-D4AE63AE5DA4}" dt="2025-10-30T12:12:05.078" v="2382" actId="1076"/>
          <ac:picMkLst>
            <pc:docMk/>
            <pc:sldMk cId="363015877" sldId="299"/>
            <ac:picMk id="10" creationId="{C86D4A7F-6EC8-8079-C430-E79FFCFB73B6}"/>
          </ac:picMkLst>
        </pc:picChg>
        <pc:picChg chg="add mod">
          <ac:chgData name="Sarah Fries" userId="4a4fd091-cd57-4792-8d99-57a98d72de95" providerId="ADAL" clId="{F7A084F2-809E-4B55-986C-D4AE63AE5DA4}" dt="2025-10-30T12:11:56.321" v="2380" actId="1076"/>
          <ac:picMkLst>
            <pc:docMk/>
            <pc:sldMk cId="363015877" sldId="299"/>
            <ac:picMk id="18" creationId="{A1B2830C-91E2-D789-AD3F-FE9BA8AA0CC3}"/>
          </ac:picMkLst>
        </pc:picChg>
        <pc:picChg chg="add del mod">
          <ac:chgData name="Sarah Fries" userId="4a4fd091-cd57-4792-8d99-57a98d72de95" providerId="ADAL" clId="{F7A084F2-809E-4B55-986C-D4AE63AE5DA4}" dt="2025-10-29T21:04:38.367" v="559" actId="21"/>
          <ac:picMkLst>
            <pc:docMk/>
            <pc:sldMk cId="363015877" sldId="299"/>
            <ac:picMk id="20" creationId="{59560347-C90B-A14B-1F67-4D3F4CD1856C}"/>
          </ac:picMkLst>
        </pc:picChg>
      </pc:sldChg>
      <pc:sldChg chg="addSp delSp modSp new mod modTransition modClrScheme delAnim modAnim chgLayout">
        <pc:chgData name="Sarah Fries" userId="4a4fd091-cd57-4792-8d99-57a98d72de95" providerId="ADAL" clId="{F7A084F2-809E-4B55-986C-D4AE63AE5DA4}" dt="2025-10-30T11:56:53.469" v="1413" actId="21"/>
        <pc:sldMkLst>
          <pc:docMk/>
          <pc:sldMk cId="522872878" sldId="300"/>
        </pc:sldMkLst>
        <pc:spChg chg="del">
          <ac:chgData name="Sarah Fries" userId="4a4fd091-cd57-4792-8d99-57a98d72de95" providerId="ADAL" clId="{F7A084F2-809E-4B55-986C-D4AE63AE5DA4}" dt="2025-10-30T11:16:29.585" v="928" actId="26606"/>
          <ac:spMkLst>
            <pc:docMk/>
            <pc:sldMk cId="522872878" sldId="300"/>
            <ac:spMk id="2" creationId="{16A285E9-5202-17C0-9D33-A5C3E3392325}"/>
          </ac:spMkLst>
        </pc:spChg>
        <pc:spChg chg="del">
          <ac:chgData name="Sarah Fries" userId="4a4fd091-cd57-4792-8d99-57a98d72de95" providerId="ADAL" clId="{F7A084F2-809E-4B55-986C-D4AE63AE5DA4}" dt="2025-10-30T11:16:29.585" v="928" actId="26606"/>
          <ac:spMkLst>
            <pc:docMk/>
            <pc:sldMk cId="522872878" sldId="300"/>
            <ac:spMk id="3" creationId="{49E93CB6-2975-D99C-D32B-3DFB5B359F13}"/>
          </ac:spMkLst>
        </pc:spChg>
        <pc:spChg chg="del mod">
          <ac:chgData name="Sarah Fries" userId="4a4fd091-cd57-4792-8d99-57a98d72de95" providerId="ADAL" clId="{F7A084F2-809E-4B55-986C-D4AE63AE5DA4}" dt="2025-10-30T11:38:22.732" v="991" actId="21"/>
          <ac:spMkLst>
            <pc:docMk/>
            <pc:sldMk cId="522872878" sldId="300"/>
            <ac:spMk id="4" creationId="{0DD203A3-923F-CDD2-8486-F34FF2445131}"/>
          </ac:spMkLst>
        </pc:spChg>
        <pc:spChg chg="mod">
          <ac:chgData name="Sarah Fries" userId="4a4fd091-cd57-4792-8d99-57a98d72de95" providerId="ADAL" clId="{F7A084F2-809E-4B55-986C-D4AE63AE5DA4}" dt="2025-10-30T11:16:29.585" v="928" actId="26606"/>
          <ac:spMkLst>
            <pc:docMk/>
            <pc:sldMk cId="522872878" sldId="300"/>
            <ac:spMk id="5" creationId="{E2FF13EE-0DC6-E58B-1B7D-8731633A0531}"/>
          </ac:spMkLst>
        </pc:spChg>
        <pc:spChg chg="del mod">
          <ac:chgData name="Sarah Fries" userId="4a4fd091-cd57-4792-8d99-57a98d72de95" providerId="ADAL" clId="{F7A084F2-809E-4B55-986C-D4AE63AE5DA4}" dt="2025-10-30T11:16:29.585" v="928" actId="26606"/>
          <ac:spMkLst>
            <pc:docMk/>
            <pc:sldMk cId="522872878" sldId="300"/>
            <ac:spMk id="6" creationId="{D9110133-5261-E32D-8991-33A91F05D10C}"/>
          </ac:spMkLst>
        </pc:spChg>
        <pc:spChg chg="add mod">
          <ac:chgData name="Sarah Fries" userId="4a4fd091-cd57-4792-8d99-57a98d72de95" providerId="ADAL" clId="{F7A084F2-809E-4B55-986C-D4AE63AE5DA4}" dt="2025-10-30T11:38:35.584" v="994" actId="404"/>
          <ac:spMkLst>
            <pc:docMk/>
            <pc:sldMk cId="522872878" sldId="300"/>
            <ac:spMk id="12" creationId="{E14B547F-B9FE-0876-47A9-7F3873485B20}"/>
          </ac:spMkLst>
        </pc:spChg>
        <pc:spChg chg="add del mod">
          <ac:chgData name="Sarah Fries" userId="4a4fd091-cd57-4792-8d99-57a98d72de95" providerId="ADAL" clId="{F7A084F2-809E-4B55-986C-D4AE63AE5DA4}" dt="2025-10-30T11:56:53.469" v="1413" actId="21"/>
          <ac:spMkLst>
            <pc:docMk/>
            <pc:sldMk cId="522872878" sldId="300"/>
            <ac:spMk id="14" creationId="{9924E3F3-91FF-D299-6026-03A66C33F643}"/>
          </ac:spMkLst>
        </pc:spChg>
        <pc:picChg chg="add del mod">
          <ac:chgData name="Sarah Fries" userId="4a4fd091-cd57-4792-8d99-57a98d72de95" providerId="ADAL" clId="{F7A084F2-809E-4B55-986C-D4AE63AE5DA4}" dt="2025-10-30T11:19:57.235" v="930" actId="21"/>
          <ac:picMkLst>
            <pc:docMk/>
            <pc:sldMk cId="522872878" sldId="300"/>
            <ac:picMk id="7" creationId="{40A53FD4-15EB-C7C1-F27F-1DE08678D392}"/>
          </ac:picMkLst>
        </pc:picChg>
        <pc:picChg chg="add mod ord">
          <ac:chgData name="Sarah Fries" userId="4a4fd091-cd57-4792-8d99-57a98d72de95" providerId="ADAL" clId="{F7A084F2-809E-4B55-986C-D4AE63AE5DA4}" dt="2025-10-30T11:38:01.079" v="941" actId="167"/>
          <ac:picMkLst>
            <pc:docMk/>
            <pc:sldMk cId="522872878" sldId="300"/>
            <ac:picMk id="8" creationId="{3F3390D8-99B7-1AE9-6390-6E6B2D0E14F0}"/>
          </ac:picMkLst>
        </pc:picChg>
      </pc:sldChg>
      <pc:sldChg chg="addSp delSp modSp new mod modTransition setBg modClrScheme modAnim chgLayout">
        <pc:chgData name="Sarah Fries" userId="4a4fd091-cd57-4792-8d99-57a98d72de95" providerId="ADAL" clId="{F7A084F2-809E-4B55-986C-D4AE63AE5DA4}" dt="2025-10-30T11:56:57.567" v="1414" actId="21"/>
        <pc:sldMkLst>
          <pc:docMk/>
          <pc:sldMk cId="860505373" sldId="301"/>
        </pc:sldMkLst>
        <pc:spChg chg="del">
          <ac:chgData name="Sarah Fries" userId="4a4fd091-cd57-4792-8d99-57a98d72de95" providerId="ADAL" clId="{F7A084F2-809E-4B55-986C-D4AE63AE5DA4}" dt="2025-10-30T11:09:09.787" v="830" actId="26606"/>
          <ac:spMkLst>
            <pc:docMk/>
            <pc:sldMk cId="860505373" sldId="301"/>
            <ac:spMk id="2" creationId="{EC43D709-6345-E338-89FD-9B3D0061D15A}"/>
          </ac:spMkLst>
        </pc:spChg>
        <pc:spChg chg="del">
          <ac:chgData name="Sarah Fries" userId="4a4fd091-cd57-4792-8d99-57a98d72de95" providerId="ADAL" clId="{F7A084F2-809E-4B55-986C-D4AE63AE5DA4}" dt="2025-10-30T11:09:09.787" v="830" actId="26606"/>
          <ac:spMkLst>
            <pc:docMk/>
            <pc:sldMk cId="860505373" sldId="301"/>
            <ac:spMk id="3" creationId="{B6B7A192-396E-C845-611F-994A3AEDE724}"/>
          </ac:spMkLst>
        </pc:spChg>
        <pc:spChg chg="mod ord">
          <ac:chgData name="Sarah Fries" userId="4a4fd091-cd57-4792-8d99-57a98d72de95" providerId="ADAL" clId="{F7A084F2-809E-4B55-986C-D4AE63AE5DA4}" dt="2025-10-30T11:11:59.452" v="925" actId="1076"/>
          <ac:spMkLst>
            <pc:docMk/>
            <pc:sldMk cId="860505373" sldId="301"/>
            <ac:spMk id="4" creationId="{816280F1-B28D-01BC-495B-CBF63EB60C80}"/>
          </ac:spMkLst>
        </pc:spChg>
        <pc:spChg chg="mod">
          <ac:chgData name="Sarah Fries" userId="4a4fd091-cd57-4792-8d99-57a98d72de95" providerId="ADAL" clId="{F7A084F2-809E-4B55-986C-D4AE63AE5DA4}" dt="2025-10-30T11:09:09.787" v="830" actId="26606"/>
          <ac:spMkLst>
            <pc:docMk/>
            <pc:sldMk cId="860505373" sldId="301"/>
            <ac:spMk id="5" creationId="{A8CB46B1-320F-1E28-3B8F-B5BA911AC35E}"/>
          </ac:spMkLst>
        </pc:spChg>
        <pc:spChg chg="mod">
          <ac:chgData name="Sarah Fries" userId="4a4fd091-cd57-4792-8d99-57a98d72de95" providerId="ADAL" clId="{F7A084F2-809E-4B55-986C-D4AE63AE5DA4}" dt="2025-10-30T11:09:09.787" v="830" actId="26606"/>
          <ac:spMkLst>
            <pc:docMk/>
            <pc:sldMk cId="860505373" sldId="301"/>
            <ac:spMk id="6" creationId="{9FCA48EA-1B51-9F5C-43DD-3A6D65137B9E}"/>
          </ac:spMkLst>
        </pc:spChg>
        <pc:spChg chg="del">
          <ac:chgData name="Sarah Fries" userId="4a4fd091-cd57-4792-8d99-57a98d72de95" providerId="ADAL" clId="{F7A084F2-809E-4B55-986C-D4AE63AE5DA4}" dt="2025-10-30T11:09:09.787" v="830" actId="26606"/>
          <ac:spMkLst>
            <pc:docMk/>
            <pc:sldMk cId="860505373" sldId="301"/>
            <ac:spMk id="7" creationId="{288241B6-11FD-F1BB-439F-0B9318C717C5}"/>
          </ac:spMkLst>
        </pc:spChg>
        <pc:spChg chg="add mod ord">
          <ac:chgData name="Sarah Fries" userId="4a4fd091-cd57-4792-8d99-57a98d72de95" providerId="ADAL" clId="{F7A084F2-809E-4B55-986C-D4AE63AE5DA4}" dt="2025-10-30T11:41:35.829" v="1013" actId="166"/>
          <ac:spMkLst>
            <pc:docMk/>
            <pc:sldMk cId="860505373" sldId="301"/>
            <ac:spMk id="8" creationId="{EC6D934D-3972-A62F-2736-E48E13B7CD13}"/>
          </ac:spMkLst>
        </pc:spChg>
        <pc:spChg chg="add mod ord">
          <ac:chgData name="Sarah Fries" userId="4a4fd091-cd57-4792-8d99-57a98d72de95" providerId="ADAL" clId="{F7A084F2-809E-4B55-986C-D4AE63AE5DA4}" dt="2025-10-30T11:42:09.142" v="1021" actId="1076"/>
          <ac:spMkLst>
            <pc:docMk/>
            <pc:sldMk cId="860505373" sldId="301"/>
            <ac:spMk id="12" creationId="{4670A51E-80C2-D96B-0CA6-AE0F4C1682F7}"/>
          </ac:spMkLst>
        </pc:spChg>
        <pc:spChg chg="add del mod">
          <ac:chgData name="Sarah Fries" userId="4a4fd091-cd57-4792-8d99-57a98d72de95" providerId="ADAL" clId="{F7A084F2-809E-4B55-986C-D4AE63AE5DA4}" dt="2025-10-30T11:56:57.567" v="1414" actId="21"/>
          <ac:spMkLst>
            <pc:docMk/>
            <pc:sldMk cId="860505373" sldId="301"/>
            <ac:spMk id="14" creationId="{28EFAC1C-1CDF-AA3F-5843-20107BAC3BE1}"/>
          </ac:spMkLst>
        </pc:spChg>
        <pc:picChg chg="add mod">
          <ac:chgData name="Sarah Fries" userId="4a4fd091-cd57-4792-8d99-57a98d72de95" providerId="ADAL" clId="{F7A084F2-809E-4B55-986C-D4AE63AE5DA4}" dt="2025-10-30T11:42:03.354" v="1019" actId="1076"/>
          <ac:picMkLst>
            <pc:docMk/>
            <pc:sldMk cId="860505373" sldId="301"/>
            <ac:picMk id="9" creationId="{3EBC0D7A-B828-70C5-C69D-DEF734B4AAAF}"/>
          </ac:picMkLst>
        </pc:picChg>
        <pc:picChg chg="add mod ord">
          <ac:chgData name="Sarah Fries" userId="4a4fd091-cd57-4792-8d99-57a98d72de95" providerId="ADAL" clId="{F7A084F2-809E-4B55-986C-D4AE63AE5DA4}" dt="2025-10-30T11:42:02.396" v="1018" actId="1076"/>
          <ac:picMkLst>
            <pc:docMk/>
            <pc:sldMk cId="860505373" sldId="301"/>
            <ac:picMk id="10" creationId="{3AAE53B8-53A7-5BD3-587F-479C7E0B8279}"/>
          </ac:picMkLst>
        </pc:picChg>
        <pc:picChg chg="add mod">
          <ac:chgData name="Sarah Fries" userId="4a4fd091-cd57-4792-8d99-57a98d72de95" providerId="ADAL" clId="{F7A084F2-809E-4B55-986C-D4AE63AE5DA4}" dt="2025-10-30T11:42:04.716" v="1020" actId="1076"/>
          <ac:picMkLst>
            <pc:docMk/>
            <pc:sldMk cId="860505373" sldId="301"/>
            <ac:picMk id="11" creationId="{13A39B82-82CD-4124-EC1D-FE4E3EA1D7CA}"/>
          </ac:picMkLst>
        </pc:picChg>
      </pc:sldChg>
      <pc:sldChg chg="addSp delSp modSp add del mod ord setBg modClrScheme chgLayout">
        <pc:chgData name="Sarah Fries" userId="4a4fd091-cd57-4792-8d99-57a98d72de95" providerId="ADAL" clId="{F7A084F2-809E-4B55-986C-D4AE63AE5DA4}" dt="2025-10-30T11:08:19.700" v="828" actId="2696"/>
        <pc:sldMkLst>
          <pc:docMk/>
          <pc:sldMk cId="2833275537" sldId="301"/>
        </pc:sldMkLst>
        <pc:spChg chg="mod">
          <ac:chgData name="Sarah Fries" userId="4a4fd091-cd57-4792-8d99-57a98d72de95" providerId="ADAL" clId="{F7A084F2-809E-4B55-986C-D4AE63AE5DA4}" dt="2025-10-30T11:06:25.689" v="811" actId="1076"/>
          <ac:spMkLst>
            <pc:docMk/>
            <pc:sldMk cId="2833275537" sldId="301"/>
            <ac:spMk id="2" creationId="{56DB757A-2C3B-6341-924D-61968A9259B7}"/>
          </ac:spMkLst>
        </pc:spChg>
        <pc:spChg chg="add mod ord">
          <ac:chgData name="Sarah Fries" userId="4a4fd091-cd57-4792-8d99-57a98d72de95" providerId="ADAL" clId="{F7A084F2-809E-4B55-986C-D4AE63AE5DA4}" dt="2025-10-30T11:07:25.388" v="816" actId="207"/>
          <ac:spMkLst>
            <pc:docMk/>
            <pc:sldMk cId="2833275537" sldId="301"/>
            <ac:spMk id="3" creationId="{ACDF5744-C4A1-5F0E-2050-91D842F79961}"/>
          </ac:spMkLst>
        </pc:spChg>
        <pc:spChg chg="mod">
          <ac:chgData name="Sarah Fries" userId="4a4fd091-cd57-4792-8d99-57a98d72de95" providerId="ADAL" clId="{F7A084F2-809E-4B55-986C-D4AE63AE5DA4}" dt="2025-10-30T11:05:15.760" v="807" actId="26606"/>
          <ac:spMkLst>
            <pc:docMk/>
            <pc:sldMk cId="2833275537" sldId="301"/>
            <ac:spMk id="5" creationId="{E9688844-80C1-5DB3-C3B6-DCD9E1F44766}"/>
          </ac:spMkLst>
        </pc:spChg>
        <pc:spChg chg="add del mod">
          <ac:chgData name="Sarah Fries" userId="4a4fd091-cd57-4792-8d99-57a98d72de95" providerId="ADAL" clId="{F7A084F2-809E-4B55-986C-D4AE63AE5DA4}" dt="2025-10-30T11:07:38.688" v="818" actId="478"/>
          <ac:spMkLst>
            <pc:docMk/>
            <pc:sldMk cId="2833275537" sldId="301"/>
            <ac:spMk id="6" creationId="{A655A76E-CC6A-3B7E-1C85-356D7772E78A}"/>
          </ac:spMkLst>
        </pc:spChg>
        <pc:spChg chg="del mod">
          <ac:chgData name="Sarah Fries" userId="4a4fd091-cd57-4792-8d99-57a98d72de95" providerId="ADAL" clId="{F7A084F2-809E-4B55-986C-D4AE63AE5DA4}" dt="2025-10-30T11:07:42.563" v="821" actId="478"/>
          <ac:spMkLst>
            <pc:docMk/>
            <pc:sldMk cId="2833275537" sldId="301"/>
            <ac:spMk id="7" creationId="{EA49799F-95C7-307F-B0E8-5E5CD46781DC}"/>
          </ac:spMkLst>
        </pc:spChg>
        <pc:spChg chg="add del mod">
          <ac:chgData name="Sarah Fries" userId="4a4fd091-cd57-4792-8d99-57a98d72de95" providerId="ADAL" clId="{F7A084F2-809E-4B55-986C-D4AE63AE5DA4}" dt="2025-10-30T11:07:48.624" v="823" actId="478"/>
          <ac:spMkLst>
            <pc:docMk/>
            <pc:sldMk cId="2833275537" sldId="301"/>
            <ac:spMk id="9" creationId="{3B6BAECF-1DC3-E345-CFC2-9EBD3588A4E7}"/>
          </ac:spMkLst>
        </pc:spChg>
        <pc:spChg chg="add del mod">
          <ac:chgData name="Sarah Fries" userId="4a4fd091-cd57-4792-8d99-57a98d72de95" providerId="ADAL" clId="{F7A084F2-809E-4B55-986C-D4AE63AE5DA4}" dt="2025-10-30T11:07:55.680" v="826" actId="21"/>
          <ac:spMkLst>
            <pc:docMk/>
            <pc:sldMk cId="2833275537" sldId="301"/>
            <ac:spMk id="11" creationId="{A0D25E0E-5BDE-D6DB-C020-8D17786C028D}"/>
          </ac:spMkLst>
        </pc:spChg>
        <pc:spChg chg="add del mod">
          <ac:chgData name="Sarah Fries" userId="4a4fd091-cd57-4792-8d99-57a98d72de95" providerId="ADAL" clId="{F7A084F2-809E-4B55-986C-D4AE63AE5DA4}" dt="2025-10-30T11:07:53.380" v="825" actId="21"/>
          <ac:spMkLst>
            <pc:docMk/>
            <pc:sldMk cId="2833275537" sldId="301"/>
            <ac:spMk id="13" creationId="{BE153EF3-F5AC-584A-3FD5-F60C75777FB8}"/>
          </ac:spMkLst>
        </pc:spChg>
        <pc:spChg chg="add mod">
          <ac:chgData name="Sarah Fries" userId="4a4fd091-cd57-4792-8d99-57a98d72de95" providerId="ADAL" clId="{F7A084F2-809E-4B55-986C-D4AE63AE5DA4}" dt="2025-10-30T11:07:58.700" v="827" actId="21"/>
          <ac:spMkLst>
            <pc:docMk/>
            <pc:sldMk cId="2833275537" sldId="301"/>
            <ac:spMk id="15" creationId="{6B7D9A1C-BCAB-2823-C021-A6BC0EB19763}"/>
          </ac:spMkLst>
        </pc:spChg>
        <pc:spChg chg="mod">
          <ac:chgData name="Sarah Fries" userId="4a4fd091-cd57-4792-8d99-57a98d72de95" providerId="ADAL" clId="{F7A084F2-809E-4B55-986C-D4AE63AE5DA4}" dt="2025-10-30T11:05:15.760" v="807" actId="26606"/>
          <ac:spMkLst>
            <pc:docMk/>
            <pc:sldMk cId="2833275537" sldId="301"/>
            <ac:spMk id="29" creationId="{0D1971E7-2999-0091-8793-C50BC3F8A950}"/>
          </ac:spMkLst>
        </pc:spChg>
        <pc:spChg chg="mod">
          <ac:chgData name="Sarah Fries" userId="4a4fd091-cd57-4792-8d99-57a98d72de95" providerId="ADAL" clId="{F7A084F2-809E-4B55-986C-D4AE63AE5DA4}" dt="2025-10-30T11:05:15.760" v="807" actId="26606"/>
          <ac:spMkLst>
            <pc:docMk/>
            <pc:sldMk cId="2833275537" sldId="301"/>
            <ac:spMk id="31" creationId="{76D9B841-E5DA-7E67-D36C-D8850BFCD705}"/>
          </ac:spMkLst>
        </pc:spChg>
        <pc:spChg chg="del mod">
          <ac:chgData name="Sarah Fries" userId="4a4fd091-cd57-4792-8d99-57a98d72de95" providerId="ADAL" clId="{F7A084F2-809E-4B55-986C-D4AE63AE5DA4}" dt="2025-10-30T11:07:58.700" v="827" actId="21"/>
          <ac:spMkLst>
            <pc:docMk/>
            <pc:sldMk cId="2833275537" sldId="301"/>
            <ac:spMk id="32" creationId="{02DAC3B0-7458-FDC9-DFFD-AD35204CA34E}"/>
          </ac:spMkLst>
        </pc:spChg>
        <pc:spChg chg="mod">
          <ac:chgData name="Sarah Fries" userId="4a4fd091-cd57-4792-8d99-57a98d72de95" providerId="ADAL" clId="{F7A084F2-809E-4B55-986C-D4AE63AE5DA4}" dt="2025-10-30T11:05:15.760" v="807" actId="26606"/>
          <ac:spMkLst>
            <pc:docMk/>
            <pc:sldMk cId="2833275537" sldId="301"/>
            <ac:spMk id="34" creationId="{F286F2C5-7735-0CBC-59FD-24B91BDA8BE7}"/>
          </ac:spMkLst>
        </pc:spChg>
        <pc:spChg chg="del mod">
          <ac:chgData name="Sarah Fries" userId="4a4fd091-cd57-4792-8d99-57a98d72de95" providerId="ADAL" clId="{F7A084F2-809E-4B55-986C-D4AE63AE5DA4}" dt="2025-10-30T11:07:46.468" v="822" actId="478"/>
          <ac:spMkLst>
            <pc:docMk/>
            <pc:sldMk cId="2833275537" sldId="301"/>
            <ac:spMk id="35" creationId="{5FB0F549-B2B4-2317-EE6A-7875D1F72B5B}"/>
          </ac:spMkLst>
        </pc:spChg>
        <pc:spChg chg="mod">
          <ac:chgData name="Sarah Fries" userId="4a4fd091-cd57-4792-8d99-57a98d72de95" providerId="ADAL" clId="{F7A084F2-809E-4B55-986C-D4AE63AE5DA4}" dt="2025-10-30T11:05:15.760" v="807" actId="26606"/>
          <ac:spMkLst>
            <pc:docMk/>
            <pc:sldMk cId="2833275537" sldId="301"/>
            <ac:spMk id="36" creationId="{FF681D07-53CC-7A06-866A-D9B5AC38C663}"/>
          </ac:spMkLst>
        </pc:spChg>
        <pc:spChg chg="mod">
          <ac:chgData name="Sarah Fries" userId="4a4fd091-cd57-4792-8d99-57a98d72de95" providerId="ADAL" clId="{F7A084F2-809E-4B55-986C-D4AE63AE5DA4}" dt="2025-10-30T11:05:15.760" v="807" actId="26606"/>
          <ac:spMkLst>
            <pc:docMk/>
            <pc:sldMk cId="2833275537" sldId="301"/>
            <ac:spMk id="40" creationId="{FC3F96E1-3193-EA65-4E35-BE943AAD4151}"/>
          </ac:spMkLst>
        </pc:spChg>
        <pc:spChg chg="add mod">
          <ac:chgData name="Sarah Fries" userId="4a4fd091-cd57-4792-8d99-57a98d72de95" providerId="ADAL" clId="{F7A084F2-809E-4B55-986C-D4AE63AE5DA4}" dt="2025-10-30T11:05:15.760" v="807" actId="26606"/>
          <ac:spMkLst>
            <pc:docMk/>
            <pc:sldMk cId="2833275537" sldId="301"/>
            <ac:spMk id="82" creationId="{869DFA02-85C7-D6B7-3182-C749746AE6CE}"/>
          </ac:spMkLst>
        </pc:spChg>
        <pc:picChg chg="del">
          <ac:chgData name="Sarah Fries" userId="4a4fd091-cd57-4792-8d99-57a98d72de95" providerId="ADAL" clId="{F7A084F2-809E-4B55-986C-D4AE63AE5DA4}" dt="2025-10-30T11:07:30.693" v="817" actId="478"/>
          <ac:picMkLst>
            <pc:docMk/>
            <pc:sldMk cId="2833275537" sldId="301"/>
            <ac:picMk id="51" creationId="{92784D79-FBD0-997B-2277-BF0F6E486384}"/>
          </ac:picMkLst>
        </pc:picChg>
        <pc:picChg chg="del">
          <ac:chgData name="Sarah Fries" userId="4a4fd091-cd57-4792-8d99-57a98d72de95" providerId="ADAL" clId="{F7A084F2-809E-4B55-986C-D4AE63AE5DA4}" dt="2025-10-30T11:07:50.241" v="824" actId="478"/>
          <ac:picMkLst>
            <pc:docMk/>
            <pc:sldMk cId="2833275537" sldId="301"/>
            <ac:picMk id="61" creationId="{F97CA5C6-5B98-5C5D-B391-F3FF03997629}"/>
          </ac:picMkLst>
        </pc:picChg>
      </pc:sldChg>
      <pc:sldChg chg="addSp delSp modSp new mod modTransition modClrScheme chgLayout">
        <pc:chgData name="Sarah Fries" userId="4a4fd091-cd57-4792-8d99-57a98d72de95" providerId="ADAL" clId="{F7A084F2-809E-4B55-986C-D4AE63AE5DA4}" dt="2025-10-30T13:45:37.140" v="3406" actId="255"/>
        <pc:sldMkLst>
          <pc:docMk/>
          <pc:sldMk cId="2866067808" sldId="302"/>
        </pc:sldMkLst>
        <pc:spChg chg="mod">
          <ac:chgData name="Sarah Fries" userId="4a4fd091-cd57-4792-8d99-57a98d72de95" providerId="ADAL" clId="{F7A084F2-809E-4B55-986C-D4AE63AE5DA4}" dt="2025-10-30T12:32:44.245" v="2720" actId="20577"/>
          <ac:spMkLst>
            <pc:docMk/>
            <pc:sldMk cId="2866067808" sldId="302"/>
            <ac:spMk id="2" creationId="{7FC99438-178A-593B-54FE-1593D3A3CF87}"/>
          </ac:spMkLst>
        </pc:spChg>
        <pc:spChg chg="del mod">
          <ac:chgData name="Sarah Fries" userId="4a4fd091-cd57-4792-8d99-57a98d72de95" providerId="ADAL" clId="{F7A084F2-809E-4B55-986C-D4AE63AE5DA4}" dt="2025-10-30T12:05:06.530" v="2235" actId="21"/>
          <ac:spMkLst>
            <pc:docMk/>
            <pc:sldMk cId="2866067808" sldId="302"/>
            <ac:spMk id="3" creationId="{7FB9B9A5-E43B-A437-A0CA-D700EE7CBA3D}"/>
          </ac:spMkLst>
        </pc:spChg>
        <pc:spChg chg="mod">
          <ac:chgData name="Sarah Fries" userId="4a4fd091-cd57-4792-8d99-57a98d72de95" providerId="ADAL" clId="{F7A084F2-809E-4B55-986C-D4AE63AE5DA4}" dt="2025-10-30T11:57:43.515" v="1416" actId="26606"/>
          <ac:spMkLst>
            <pc:docMk/>
            <pc:sldMk cId="2866067808" sldId="302"/>
            <ac:spMk id="4" creationId="{8629C6C1-42C3-3358-40D0-CFE45256C61E}"/>
          </ac:spMkLst>
        </pc:spChg>
        <pc:spChg chg="del">
          <ac:chgData name="Sarah Fries" userId="4a4fd091-cd57-4792-8d99-57a98d72de95" providerId="ADAL" clId="{F7A084F2-809E-4B55-986C-D4AE63AE5DA4}" dt="2025-10-30T11:57:43.515" v="1416" actId="26606"/>
          <ac:spMkLst>
            <pc:docMk/>
            <pc:sldMk cId="2866067808" sldId="302"/>
            <ac:spMk id="5" creationId="{2E075953-6EDC-44CC-D2EF-FB60F9BEB592}"/>
          </ac:spMkLst>
        </pc:spChg>
        <pc:spChg chg="del">
          <ac:chgData name="Sarah Fries" userId="4a4fd091-cd57-4792-8d99-57a98d72de95" providerId="ADAL" clId="{F7A084F2-809E-4B55-986C-D4AE63AE5DA4}" dt="2025-10-30T11:57:43.515" v="1416" actId="26606"/>
          <ac:spMkLst>
            <pc:docMk/>
            <pc:sldMk cId="2866067808" sldId="302"/>
            <ac:spMk id="6" creationId="{41F8ED9B-5B4F-29F9-A6A1-35938D6E3736}"/>
          </ac:spMkLst>
        </pc:spChg>
        <pc:spChg chg="add mod">
          <ac:chgData name="Sarah Fries" userId="4a4fd091-cd57-4792-8d99-57a98d72de95" providerId="ADAL" clId="{F7A084F2-809E-4B55-986C-D4AE63AE5DA4}" dt="2025-10-30T12:32:05.390" v="2702" actId="1076"/>
          <ac:spMkLst>
            <pc:docMk/>
            <pc:sldMk cId="2866067808" sldId="302"/>
            <ac:spMk id="7" creationId="{FC0109AC-A851-461B-D8F4-3B99D0227613}"/>
          </ac:spMkLst>
        </pc:spChg>
        <pc:spChg chg="add mod ord">
          <ac:chgData name="Sarah Fries" userId="4a4fd091-cd57-4792-8d99-57a98d72de95" providerId="ADAL" clId="{F7A084F2-809E-4B55-986C-D4AE63AE5DA4}" dt="2025-10-30T13:45:18.253" v="3404" actId="1076"/>
          <ac:spMkLst>
            <pc:docMk/>
            <pc:sldMk cId="2866067808" sldId="302"/>
            <ac:spMk id="9" creationId="{C8A9CD22-597E-F2A7-7F6E-A6DBADF644D0}"/>
          </ac:spMkLst>
        </pc:spChg>
        <pc:spChg chg="add mod">
          <ac:chgData name="Sarah Fries" userId="4a4fd091-cd57-4792-8d99-57a98d72de95" providerId="ADAL" clId="{F7A084F2-809E-4B55-986C-D4AE63AE5DA4}" dt="2025-10-30T12:33:03.025" v="2741" actId="115"/>
          <ac:spMkLst>
            <pc:docMk/>
            <pc:sldMk cId="2866067808" sldId="302"/>
            <ac:spMk id="13" creationId="{A4838C47-F153-BE41-526B-E669EDE7F5B4}"/>
          </ac:spMkLst>
        </pc:spChg>
        <pc:spChg chg="add mod ord">
          <ac:chgData name="Sarah Fries" userId="4a4fd091-cd57-4792-8d99-57a98d72de95" providerId="ADAL" clId="{F7A084F2-809E-4B55-986C-D4AE63AE5DA4}" dt="2025-10-30T12:32:07.790" v="2703" actId="1076"/>
          <ac:spMkLst>
            <pc:docMk/>
            <pc:sldMk cId="2866067808" sldId="302"/>
            <ac:spMk id="15" creationId="{0A10DD46-7A91-C7B7-CEEA-C13ADA488DCA}"/>
          </ac:spMkLst>
        </pc:spChg>
        <pc:spChg chg="add mod">
          <ac:chgData name="Sarah Fries" userId="4a4fd091-cd57-4792-8d99-57a98d72de95" providerId="ADAL" clId="{F7A084F2-809E-4B55-986C-D4AE63AE5DA4}" dt="2025-10-30T12:46:27.050" v="3173" actId="115"/>
          <ac:spMkLst>
            <pc:docMk/>
            <pc:sldMk cId="2866067808" sldId="302"/>
            <ac:spMk id="17" creationId="{90B80A8D-DE5B-934E-0E0B-C05E5777AA7E}"/>
          </ac:spMkLst>
        </pc:spChg>
        <pc:spChg chg="add del mod">
          <ac:chgData name="Sarah Fries" userId="4a4fd091-cd57-4792-8d99-57a98d72de95" providerId="ADAL" clId="{F7A084F2-809E-4B55-986C-D4AE63AE5DA4}" dt="2025-10-30T12:06:36.547" v="2267" actId="21"/>
          <ac:spMkLst>
            <pc:docMk/>
            <pc:sldMk cId="2866067808" sldId="302"/>
            <ac:spMk id="19" creationId="{1C77EDED-83D6-3557-75C6-DD0E22B645A1}"/>
          </ac:spMkLst>
        </pc:spChg>
        <pc:graphicFrameChg chg="add mod modGraphic">
          <ac:chgData name="Sarah Fries" userId="4a4fd091-cd57-4792-8d99-57a98d72de95" providerId="ADAL" clId="{F7A084F2-809E-4B55-986C-D4AE63AE5DA4}" dt="2025-10-30T13:45:37.140" v="3406" actId="255"/>
          <ac:graphicFrameMkLst>
            <pc:docMk/>
            <pc:sldMk cId="2866067808" sldId="302"/>
            <ac:graphicFrameMk id="8" creationId="{41F8ED9B-5B4F-29F9-A6A1-35938D6E3736}"/>
          </ac:graphicFrameMkLst>
        </pc:graphicFrameChg>
      </pc:sldChg>
      <pc:sldChg chg="new del">
        <pc:chgData name="Sarah Fries" userId="4a4fd091-cd57-4792-8d99-57a98d72de95" providerId="ADAL" clId="{F7A084F2-809E-4B55-986C-D4AE63AE5DA4}" dt="2025-10-30T11:37:03.595" v="935" actId="2696"/>
        <pc:sldMkLst>
          <pc:docMk/>
          <pc:sldMk cId="3452102845" sldId="302"/>
        </pc:sldMkLst>
      </pc:sldChg>
      <pc:sldChg chg="addSp delSp modSp add mod modAnim">
        <pc:chgData name="Sarah Fries" userId="4a4fd091-cd57-4792-8d99-57a98d72de95" providerId="ADAL" clId="{F7A084F2-809E-4B55-986C-D4AE63AE5DA4}" dt="2025-10-30T13:48:31.749" v="3469" actId="20577"/>
        <pc:sldMkLst>
          <pc:docMk/>
          <pc:sldMk cId="3523929351" sldId="303"/>
        </pc:sldMkLst>
        <pc:spChg chg="mod">
          <ac:chgData name="Sarah Fries" userId="4a4fd091-cd57-4792-8d99-57a98d72de95" providerId="ADAL" clId="{F7A084F2-809E-4B55-986C-D4AE63AE5DA4}" dt="2025-10-30T12:14:58.859" v="2417" actId="20577"/>
          <ac:spMkLst>
            <pc:docMk/>
            <pc:sldMk cId="3523929351" sldId="303"/>
            <ac:spMk id="3" creationId="{81E61F83-B087-F0E2-7B85-78296EE6E1F7}"/>
          </ac:spMkLst>
        </pc:spChg>
        <pc:spChg chg="mod">
          <ac:chgData name="Sarah Fries" userId="4a4fd091-cd57-4792-8d99-57a98d72de95" providerId="ADAL" clId="{F7A084F2-809E-4B55-986C-D4AE63AE5DA4}" dt="2025-10-30T13:48:31.749" v="3469" actId="20577"/>
          <ac:spMkLst>
            <pc:docMk/>
            <pc:sldMk cId="3523929351" sldId="303"/>
            <ac:spMk id="4" creationId="{65C5C0F9-FE25-16A6-4EFD-DAE484808982}"/>
          </ac:spMkLst>
        </pc:spChg>
        <pc:spChg chg="del">
          <ac:chgData name="Sarah Fries" userId="4a4fd091-cd57-4792-8d99-57a98d72de95" providerId="ADAL" clId="{F7A084F2-809E-4B55-986C-D4AE63AE5DA4}" dt="2025-10-30T12:15:07.410" v="2419" actId="21"/>
          <ac:spMkLst>
            <pc:docMk/>
            <pc:sldMk cId="3523929351" sldId="303"/>
            <ac:spMk id="5" creationId="{0BBE4DFA-582F-C81B-E121-22F0CC2C0F7D}"/>
          </ac:spMkLst>
        </pc:spChg>
        <pc:spChg chg="del">
          <ac:chgData name="Sarah Fries" userId="4a4fd091-cd57-4792-8d99-57a98d72de95" providerId="ADAL" clId="{F7A084F2-809E-4B55-986C-D4AE63AE5DA4}" dt="2025-10-30T12:15:04.688" v="2418" actId="21"/>
          <ac:spMkLst>
            <pc:docMk/>
            <pc:sldMk cId="3523929351" sldId="303"/>
            <ac:spMk id="6" creationId="{5DB5A37C-A9EF-645A-C1B2-2964B3504FBC}"/>
          </ac:spMkLst>
        </pc:spChg>
        <pc:spChg chg="add del mod">
          <ac:chgData name="Sarah Fries" userId="4a4fd091-cd57-4792-8d99-57a98d72de95" providerId="ADAL" clId="{F7A084F2-809E-4B55-986C-D4AE63AE5DA4}" dt="2025-10-30T12:19:38.943" v="2608" actId="21"/>
          <ac:spMkLst>
            <pc:docMk/>
            <pc:sldMk cId="3523929351" sldId="303"/>
            <ac:spMk id="9" creationId="{2EC16739-2E22-F1E8-71EE-B5B95D8167F5}"/>
          </ac:spMkLst>
        </pc:spChg>
        <pc:spChg chg="add mod">
          <ac:chgData name="Sarah Fries" userId="4a4fd091-cd57-4792-8d99-57a98d72de95" providerId="ADAL" clId="{F7A084F2-809E-4B55-986C-D4AE63AE5DA4}" dt="2025-10-30T12:22:30.210" v="2686" actId="1076"/>
          <ac:spMkLst>
            <pc:docMk/>
            <pc:sldMk cId="3523929351" sldId="303"/>
            <ac:spMk id="11" creationId="{74302191-2566-CA03-0E55-C138DDF0D8EB}"/>
          </ac:spMkLst>
        </pc:spChg>
        <pc:spChg chg="add mod">
          <ac:chgData name="Sarah Fries" userId="4a4fd091-cd57-4792-8d99-57a98d72de95" providerId="ADAL" clId="{F7A084F2-809E-4B55-986C-D4AE63AE5DA4}" dt="2025-10-30T12:19:13.586" v="2497" actId="20577"/>
          <ac:spMkLst>
            <pc:docMk/>
            <pc:sldMk cId="3523929351" sldId="303"/>
            <ac:spMk id="12" creationId="{5DB4A00A-8A58-1996-6D67-314D97F7EBC7}"/>
          </ac:spMkLst>
        </pc:spChg>
        <pc:spChg chg="add del mod">
          <ac:chgData name="Sarah Fries" userId="4a4fd091-cd57-4792-8d99-57a98d72de95" providerId="ADAL" clId="{F7A084F2-809E-4B55-986C-D4AE63AE5DA4}" dt="2025-10-30T12:20:46.401" v="2612" actId="21"/>
          <ac:spMkLst>
            <pc:docMk/>
            <pc:sldMk cId="3523929351" sldId="303"/>
            <ac:spMk id="13" creationId="{4D2F7418-EEBE-BD52-EE98-06156FFC81F7}"/>
          </ac:spMkLst>
        </pc:spChg>
        <pc:picChg chg="add mod">
          <ac:chgData name="Sarah Fries" userId="4a4fd091-cd57-4792-8d99-57a98d72de95" providerId="ADAL" clId="{F7A084F2-809E-4B55-986C-D4AE63AE5DA4}" dt="2025-10-30T12:22:25.233" v="2684" actId="1076"/>
          <ac:picMkLst>
            <pc:docMk/>
            <pc:sldMk cId="3523929351" sldId="303"/>
            <ac:picMk id="15" creationId="{50045576-45E5-03E8-DE84-7BC10EC66B06}"/>
          </ac:picMkLst>
        </pc:picChg>
        <pc:picChg chg="add mod">
          <ac:chgData name="Sarah Fries" userId="4a4fd091-cd57-4792-8d99-57a98d72de95" providerId="ADAL" clId="{F7A084F2-809E-4B55-986C-D4AE63AE5DA4}" dt="2025-10-30T13:18:33.550" v="3314"/>
          <ac:picMkLst>
            <pc:docMk/>
            <pc:sldMk cId="3523929351" sldId="303"/>
            <ac:picMk id="16" creationId="{FFBC92BF-A934-9A16-0539-9EB745AA7129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SimpleTimelineDefaultColorVariant">
  <dgm:title val="Simple Timeline Default Color Variant"/>
  <dgm:desc val="Simple Timeline Default Color Variant"/>
  <dgm:catLst>
    <dgm:cat type="Other" pri="2"/>
  </dgm:catLst>
  <dgm:styleLbl name="node0">
    <dgm:fillClrLst meth="repeat">
      <a:schemeClr val="dk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>
        <a:alpha val="0"/>
      </a:schemeClr>
    </dgm:fillClrLst>
    <dgm:linClrLst meth="repeat">
      <a:schemeClr val="accent1">
        <a:alpha val="0"/>
      </a:schemeClr>
    </dgm:linClrLst>
    <dgm:effectClrLst/>
    <dgm:txLinClrLst/>
    <dgm:txFillClrLst meth="repeat">
      <a:schemeClr val="accent1"/>
    </dgm:txFillClrLst>
    <dgm:txEffectClrLst/>
  </dgm:styleLbl>
  <dgm:styleLbl name="node1">
    <dgm:fillClrLst meth="repeat">
      <a:schemeClr val="dk2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dk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 meth="repeat">
      <a:schemeClr val="accent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2">
        <a:alpha val="9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107807-3494-4F9D-B3FB-514E2061F32F}" type="doc">
      <dgm:prSet loTypeId="urn:microsoft.com/office/officeart/2005/8/layout/process5" loCatId="process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5735709-D3B0-4453-BEEE-75349B536532}">
      <dgm:prSet/>
      <dgm:spPr/>
      <dgm:t>
        <a:bodyPr/>
        <a:lstStyle/>
        <a:p>
          <a:r>
            <a:rPr lang="en-US" i="0"/>
            <a:t>Magnet Survey Overview</a:t>
          </a:r>
          <a:endParaRPr lang="en-US"/>
        </a:p>
      </dgm:t>
    </dgm:pt>
    <dgm:pt modelId="{7C0A503F-25E9-4899-8FEB-FC6C4AD55CBB}" type="parTrans" cxnId="{AAB24B5D-12D4-43DE-B66B-9B2198EF3F76}">
      <dgm:prSet/>
      <dgm:spPr/>
      <dgm:t>
        <a:bodyPr/>
        <a:lstStyle/>
        <a:p>
          <a:endParaRPr lang="en-US"/>
        </a:p>
      </dgm:t>
    </dgm:pt>
    <dgm:pt modelId="{A9F2CB6D-4E27-4D55-858E-BDB878A53A26}" type="sibTrans" cxnId="{AAB24B5D-12D4-43DE-B66B-9B2198EF3F76}">
      <dgm:prSet/>
      <dgm:spPr/>
      <dgm:t>
        <a:bodyPr/>
        <a:lstStyle/>
        <a:p>
          <a:endParaRPr lang="en-US"/>
        </a:p>
      </dgm:t>
    </dgm:pt>
    <dgm:pt modelId="{E5BF7D19-5AE4-48E7-B623-64934C7CCB76}">
      <dgm:prSet/>
      <dgm:spPr/>
      <dgm:t>
        <a:bodyPr/>
        <a:lstStyle/>
        <a:p>
          <a:r>
            <a:rPr lang="en-US" i="0" dirty="0"/>
            <a:t>Success &amp; Exemplars</a:t>
          </a:r>
          <a:endParaRPr lang="en-US" dirty="0"/>
        </a:p>
      </dgm:t>
    </dgm:pt>
    <dgm:pt modelId="{F738A80B-B65D-4E3B-87ED-8AA8FA87BACA}" type="parTrans" cxnId="{BE6BBE0B-6C2E-4402-BCA0-FAE8BD88C5AD}">
      <dgm:prSet/>
      <dgm:spPr/>
      <dgm:t>
        <a:bodyPr/>
        <a:lstStyle/>
        <a:p>
          <a:endParaRPr lang="en-US"/>
        </a:p>
      </dgm:t>
    </dgm:pt>
    <dgm:pt modelId="{55B3CD5A-3007-4E8D-A82C-0A854A4C61C5}" type="sibTrans" cxnId="{BE6BBE0B-6C2E-4402-BCA0-FAE8BD88C5AD}">
      <dgm:prSet/>
      <dgm:spPr/>
      <dgm:t>
        <a:bodyPr/>
        <a:lstStyle/>
        <a:p>
          <a:endParaRPr lang="en-US"/>
        </a:p>
      </dgm:t>
    </dgm:pt>
    <dgm:pt modelId="{C3F7EB56-F080-479F-B698-5E5627206BE2}">
      <dgm:prSet/>
      <dgm:spPr/>
      <dgm:t>
        <a:bodyPr/>
        <a:lstStyle/>
        <a:p>
          <a:r>
            <a:rPr lang="en-US" i="0"/>
            <a:t>Opportunities &amp; Lessons</a:t>
          </a:r>
          <a:endParaRPr lang="en-US"/>
        </a:p>
      </dgm:t>
    </dgm:pt>
    <dgm:pt modelId="{D82F3993-98EB-497D-A8B2-30E2DAB2FBD6}" type="parTrans" cxnId="{6B1186D7-F3C0-44A8-98A0-ED18C71088EC}">
      <dgm:prSet/>
      <dgm:spPr/>
      <dgm:t>
        <a:bodyPr/>
        <a:lstStyle/>
        <a:p>
          <a:endParaRPr lang="en-US"/>
        </a:p>
      </dgm:t>
    </dgm:pt>
    <dgm:pt modelId="{BA79C413-5E2C-42E8-BE47-8B2328F5F820}" type="sibTrans" cxnId="{6B1186D7-F3C0-44A8-98A0-ED18C71088EC}">
      <dgm:prSet/>
      <dgm:spPr/>
      <dgm:t>
        <a:bodyPr/>
        <a:lstStyle/>
        <a:p>
          <a:endParaRPr lang="en-US"/>
        </a:p>
      </dgm:t>
    </dgm:pt>
    <dgm:pt modelId="{83FBDE37-B9B5-4A0F-99D3-7D66B7A13313}">
      <dgm:prSet/>
      <dgm:spPr/>
      <dgm:t>
        <a:bodyPr/>
        <a:lstStyle/>
        <a:p>
          <a:r>
            <a:rPr lang="en-US" i="0"/>
            <a:t>Plan for the Road Ahead</a:t>
          </a:r>
          <a:endParaRPr lang="en-US"/>
        </a:p>
      </dgm:t>
    </dgm:pt>
    <dgm:pt modelId="{E182C023-AF63-469F-BE05-A6038F64AD72}" type="parTrans" cxnId="{74805C5C-BEA4-4D14-A04E-FCCB72D40D04}">
      <dgm:prSet/>
      <dgm:spPr/>
      <dgm:t>
        <a:bodyPr/>
        <a:lstStyle/>
        <a:p>
          <a:endParaRPr lang="en-US"/>
        </a:p>
      </dgm:t>
    </dgm:pt>
    <dgm:pt modelId="{C84DDDE0-9796-43B9-B222-E93BA1E0C805}" type="sibTrans" cxnId="{74805C5C-BEA4-4D14-A04E-FCCB72D40D04}">
      <dgm:prSet/>
      <dgm:spPr/>
      <dgm:t>
        <a:bodyPr/>
        <a:lstStyle/>
        <a:p>
          <a:endParaRPr lang="en-US"/>
        </a:p>
      </dgm:t>
    </dgm:pt>
    <dgm:pt modelId="{9EA55C6B-B0BA-4245-AA8B-42B40FB2D807}" type="pres">
      <dgm:prSet presAssocID="{35107807-3494-4F9D-B3FB-514E2061F32F}" presName="diagram" presStyleCnt="0">
        <dgm:presLayoutVars>
          <dgm:dir/>
          <dgm:resizeHandles val="exact"/>
        </dgm:presLayoutVars>
      </dgm:prSet>
      <dgm:spPr/>
    </dgm:pt>
    <dgm:pt modelId="{2E74A885-D411-46DA-B844-2BE5920C8E84}" type="pres">
      <dgm:prSet presAssocID="{35735709-D3B0-4453-BEEE-75349B536532}" presName="node" presStyleLbl="node1" presStyleIdx="0" presStyleCnt="4">
        <dgm:presLayoutVars>
          <dgm:bulletEnabled val="1"/>
        </dgm:presLayoutVars>
      </dgm:prSet>
      <dgm:spPr/>
    </dgm:pt>
    <dgm:pt modelId="{600003BC-4EA9-4DEC-BED0-222EE6A58F64}" type="pres">
      <dgm:prSet presAssocID="{A9F2CB6D-4E27-4D55-858E-BDB878A53A26}" presName="sibTrans" presStyleLbl="sibTrans2D1" presStyleIdx="0" presStyleCnt="3"/>
      <dgm:spPr/>
    </dgm:pt>
    <dgm:pt modelId="{7E91778A-5338-4CE1-9626-AAE579D9159A}" type="pres">
      <dgm:prSet presAssocID="{A9F2CB6D-4E27-4D55-858E-BDB878A53A26}" presName="connectorText" presStyleLbl="sibTrans2D1" presStyleIdx="0" presStyleCnt="3"/>
      <dgm:spPr/>
    </dgm:pt>
    <dgm:pt modelId="{58AF3E68-B7F6-4A02-85F4-2E34597107D1}" type="pres">
      <dgm:prSet presAssocID="{E5BF7D19-5AE4-48E7-B623-64934C7CCB76}" presName="node" presStyleLbl="node1" presStyleIdx="1" presStyleCnt="4">
        <dgm:presLayoutVars>
          <dgm:bulletEnabled val="1"/>
        </dgm:presLayoutVars>
      </dgm:prSet>
      <dgm:spPr/>
    </dgm:pt>
    <dgm:pt modelId="{10E86D1B-ADBA-4DCF-85E8-039F6B8736C2}" type="pres">
      <dgm:prSet presAssocID="{55B3CD5A-3007-4E8D-A82C-0A854A4C61C5}" presName="sibTrans" presStyleLbl="sibTrans2D1" presStyleIdx="1" presStyleCnt="3"/>
      <dgm:spPr/>
    </dgm:pt>
    <dgm:pt modelId="{31953208-05D8-4A78-B362-6283B78F1FA6}" type="pres">
      <dgm:prSet presAssocID="{55B3CD5A-3007-4E8D-A82C-0A854A4C61C5}" presName="connectorText" presStyleLbl="sibTrans2D1" presStyleIdx="1" presStyleCnt="3"/>
      <dgm:spPr/>
    </dgm:pt>
    <dgm:pt modelId="{51DFE180-756F-495C-9EEC-155B530DDF99}" type="pres">
      <dgm:prSet presAssocID="{C3F7EB56-F080-479F-B698-5E5627206BE2}" presName="node" presStyleLbl="node1" presStyleIdx="2" presStyleCnt="4">
        <dgm:presLayoutVars>
          <dgm:bulletEnabled val="1"/>
        </dgm:presLayoutVars>
      </dgm:prSet>
      <dgm:spPr/>
    </dgm:pt>
    <dgm:pt modelId="{6B2A804F-0E53-413A-8787-6AB3613C204F}" type="pres">
      <dgm:prSet presAssocID="{BA79C413-5E2C-42E8-BE47-8B2328F5F820}" presName="sibTrans" presStyleLbl="sibTrans2D1" presStyleIdx="2" presStyleCnt="3"/>
      <dgm:spPr/>
    </dgm:pt>
    <dgm:pt modelId="{18F2E0BC-3D37-4A25-AD92-68459D84C050}" type="pres">
      <dgm:prSet presAssocID="{BA79C413-5E2C-42E8-BE47-8B2328F5F820}" presName="connectorText" presStyleLbl="sibTrans2D1" presStyleIdx="2" presStyleCnt="3"/>
      <dgm:spPr/>
    </dgm:pt>
    <dgm:pt modelId="{74F1E56C-FAE4-4D50-9AD9-6789FBF0A26A}" type="pres">
      <dgm:prSet presAssocID="{83FBDE37-B9B5-4A0F-99D3-7D66B7A13313}" presName="node" presStyleLbl="node1" presStyleIdx="3" presStyleCnt="4">
        <dgm:presLayoutVars>
          <dgm:bulletEnabled val="1"/>
        </dgm:presLayoutVars>
      </dgm:prSet>
      <dgm:spPr/>
    </dgm:pt>
  </dgm:ptLst>
  <dgm:cxnLst>
    <dgm:cxn modelId="{BE6BBE0B-6C2E-4402-BCA0-FAE8BD88C5AD}" srcId="{35107807-3494-4F9D-B3FB-514E2061F32F}" destId="{E5BF7D19-5AE4-48E7-B623-64934C7CCB76}" srcOrd="1" destOrd="0" parTransId="{F738A80B-B65D-4E3B-87ED-8AA8FA87BACA}" sibTransId="{55B3CD5A-3007-4E8D-A82C-0A854A4C61C5}"/>
    <dgm:cxn modelId="{270DC938-5EE4-44A3-AE8A-D6718574AC9B}" type="presOf" srcId="{E5BF7D19-5AE4-48E7-B623-64934C7CCB76}" destId="{58AF3E68-B7F6-4A02-85F4-2E34597107D1}" srcOrd="0" destOrd="0" presId="urn:microsoft.com/office/officeart/2005/8/layout/process5"/>
    <dgm:cxn modelId="{66497E3F-235E-4D2F-876A-9011EB7CBA25}" type="presOf" srcId="{C3F7EB56-F080-479F-B698-5E5627206BE2}" destId="{51DFE180-756F-495C-9EEC-155B530DDF99}" srcOrd="0" destOrd="0" presId="urn:microsoft.com/office/officeart/2005/8/layout/process5"/>
    <dgm:cxn modelId="{74805C5C-BEA4-4D14-A04E-FCCB72D40D04}" srcId="{35107807-3494-4F9D-B3FB-514E2061F32F}" destId="{83FBDE37-B9B5-4A0F-99D3-7D66B7A13313}" srcOrd="3" destOrd="0" parTransId="{E182C023-AF63-469F-BE05-A6038F64AD72}" sibTransId="{C84DDDE0-9796-43B9-B222-E93BA1E0C805}"/>
    <dgm:cxn modelId="{AAB24B5D-12D4-43DE-B66B-9B2198EF3F76}" srcId="{35107807-3494-4F9D-B3FB-514E2061F32F}" destId="{35735709-D3B0-4453-BEEE-75349B536532}" srcOrd="0" destOrd="0" parTransId="{7C0A503F-25E9-4899-8FEB-FC6C4AD55CBB}" sibTransId="{A9F2CB6D-4E27-4D55-858E-BDB878A53A26}"/>
    <dgm:cxn modelId="{1DDE4F67-9448-4EBA-BD0B-58D9C3354E57}" type="presOf" srcId="{83FBDE37-B9B5-4A0F-99D3-7D66B7A13313}" destId="{74F1E56C-FAE4-4D50-9AD9-6789FBF0A26A}" srcOrd="0" destOrd="0" presId="urn:microsoft.com/office/officeart/2005/8/layout/process5"/>
    <dgm:cxn modelId="{2B276069-0C76-4755-8256-EE630F00C6E0}" type="presOf" srcId="{A9F2CB6D-4E27-4D55-858E-BDB878A53A26}" destId="{600003BC-4EA9-4DEC-BED0-222EE6A58F64}" srcOrd="0" destOrd="0" presId="urn:microsoft.com/office/officeart/2005/8/layout/process5"/>
    <dgm:cxn modelId="{AE94C049-28FE-4FA6-80F7-643E8E64D283}" type="presOf" srcId="{A9F2CB6D-4E27-4D55-858E-BDB878A53A26}" destId="{7E91778A-5338-4CE1-9626-AAE579D9159A}" srcOrd="1" destOrd="0" presId="urn:microsoft.com/office/officeart/2005/8/layout/process5"/>
    <dgm:cxn modelId="{1CB01171-1075-4681-BAC5-8B11DDC99A5B}" type="presOf" srcId="{55B3CD5A-3007-4E8D-A82C-0A854A4C61C5}" destId="{31953208-05D8-4A78-B362-6283B78F1FA6}" srcOrd="1" destOrd="0" presId="urn:microsoft.com/office/officeart/2005/8/layout/process5"/>
    <dgm:cxn modelId="{9BC2F073-3070-414D-9FF4-0B68EA355B02}" type="presOf" srcId="{BA79C413-5E2C-42E8-BE47-8B2328F5F820}" destId="{6B2A804F-0E53-413A-8787-6AB3613C204F}" srcOrd="0" destOrd="0" presId="urn:microsoft.com/office/officeart/2005/8/layout/process5"/>
    <dgm:cxn modelId="{71A6D991-D2BA-468A-9F4D-978FEF094537}" type="presOf" srcId="{35735709-D3B0-4453-BEEE-75349B536532}" destId="{2E74A885-D411-46DA-B844-2BE5920C8E84}" srcOrd="0" destOrd="0" presId="urn:microsoft.com/office/officeart/2005/8/layout/process5"/>
    <dgm:cxn modelId="{5A9F1ACD-293A-46C2-AC0B-1A3EE1B88666}" type="presOf" srcId="{55B3CD5A-3007-4E8D-A82C-0A854A4C61C5}" destId="{10E86D1B-ADBA-4DCF-85E8-039F6B8736C2}" srcOrd="0" destOrd="0" presId="urn:microsoft.com/office/officeart/2005/8/layout/process5"/>
    <dgm:cxn modelId="{4C8109D1-B8D2-47D4-A754-AE8CD0CAD6A6}" type="presOf" srcId="{35107807-3494-4F9D-B3FB-514E2061F32F}" destId="{9EA55C6B-B0BA-4245-AA8B-42B40FB2D807}" srcOrd="0" destOrd="0" presId="urn:microsoft.com/office/officeart/2005/8/layout/process5"/>
    <dgm:cxn modelId="{6B1186D7-F3C0-44A8-98A0-ED18C71088EC}" srcId="{35107807-3494-4F9D-B3FB-514E2061F32F}" destId="{C3F7EB56-F080-479F-B698-5E5627206BE2}" srcOrd="2" destOrd="0" parTransId="{D82F3993-98EB-497D-A8B2-30E2DAB2FBD6}" sibTransId="{BA79C413-5E2C-42E8-BE47-8B2328F5F820}"/>
    <dgm:cxn modelId="{C373A8F0-A309-49CA-B617-EEBD11EA84D3}" type="presOf" srcId="{BA79C413-5E2C-42E8-BE47-8B2328F5F820}" destId="{18F2E0BC-3D37-4A25-AD92-68459D84C050}" srcOrd="1" destOrd="0" presId="urn:microsoft.com/office/officeart/2005/8/layout/process5"/>
    <dgm:cxn modelId="{032C3996-39A0-4A5A-8786-2C149C06009C}" type="presParOf" srcId="{9EA55C6B-B0BA-4245-AA8B-42B40FB2D807}" destId="{2E74A885-D411-46DA-B844-2BE5920C8E84}" srcOrd="0" destOrd="0" presId="urn:microsoft.com/office/officeart/2005/8/layout/process5"/>
    <dgm:cxn modelId="{27B4F168-0E91-4B5B-9C0D-FCDF630AB587}" type="presParOf" srcId="{9EA55C6B-B0BA-4245-AA8B-42B40FB2D807}" destId="{600003BC-4EA9-4DEC-BED0-222EE6A58F64}" srcOrd="1" destOrd="0" presId="urn:microsoft.com/office/officeart/2005/8/layout/process5"/>
    <dgm:cxn modelId="{EF4AFD01-CBF5-4928-A127-30383308CF9C}" type="presParOf" srcId="{600003BC-4EA9-4DEC-BED0-222EE6A58F64}" destId="{7E91778A-5338-4CE1-9626-AAE579D9159A}" srcOrd="0" destOrd="0" presId="urn:microsoft.com/office/officeart/2005/8/layout/process5"/>
    <dgm:cxn modelId="{2CF8993D-DF55-4949-B2CE-AC8758EC816C}" type="presParOf" srcId="{9EA55C6B-B0BA-4245-AA8B-42B40FB2D807}" destId="{58AF3E68-B7F6-4A02-85F4-2E34597107D1}" srcOrd="2" destOrd="0" presId="urn:microsoft.com/office/officeart/2005/8/layout/process5"/>
    <dgm:cxn modelId="{F1B01EAC-B333-4137-92F1-D82166326ACF}" type="presParOf" srcId="{9EA55C6B-B0BA-4245-AA8B-42B40FB2D807}" destId="{10E86D1B-ADBA-4DCF-85E8-039F6B8736C2}" srcOrd="3" destOrd="0" presId="urn:microsoft.com/office/officeart/2005/8/layout/process5"/>
    <dgm:cxn modelId="{84C1C162-0A12-496B-AFF2-0F29EC3039B6}" type="presParOf" srcId="{10E86D1B-ADBA-4DCF-85E8-039F6B8736C2}" destId="{31953208-05D8-4A78-B362-6283B78F1FA6}" srcOrd="0" destOrd="0" presId="urn:microsoft.com/office/officeart/2005/8/layout/process5"/>
    <dgm:cxn modelId="{5B4E68E9-AA34-43E3-8CF8-0719F837EBBE}" type="presParOf" srcId="{9EA55C6B-B0BA-4245-AA8B-42B40FB2D807}" destId="{51DFE180-756F-495C-9EEC-155B530DDF99}" srcOrd="4" destOrd="0" presId="urn:microsoft.com/office/officeart/2005/8/layout/process5"/>
    <dgm:cxn modelId="{B09A6C76-DB0C-4B4B-BDED-95EFEA986005}" type="presParOf" srcId="{9EA55C6B-B0BA-4245-AA8B-42B40FB2D807}" destId="{6B2A804F-0E53-413A-8787-6AB3613C204F}" srcOrd="5" destOrd="0" presId="urn:microsoft.com/office/officeart/2005/8/layout/process5"/>
    <dgm:cxn modelId="{3A6563F4-3700-472D-997E-C8B1948EDDFF}" type="presParOf" srcId="{6B2A804F-0E53-413A-8787-6AB3613C204F}" destId="{18F2E0BC-3D37-4A25-AD92-68459D84C050}" srcOrd="0" destOrd="0" presId="urn:microsoft.com/office/officeart/2005/8/layout/process5"/>
    <dgm:cxn modelId="{E628F2AC-3327-465F-8E5D-E77F176ABB36}" type="presParOf" srcId="{9EA55C6B-B0BA-4245-AA8B-42B40FB2D807}" destId="{74F1E56C-FAE4-4D50-9AD9-6789FBF0A26A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4A677C-F2A4-4C67-AC55-C25298183DB5}" type="doc">
      <dgm:prSet loTypeId="urn:microsoft.com/office/officeart/2024/3/layout/SimpleTimelineDefaultVariant" loCatId="Timeline" qsTypeId="urn:microsoft.com/office/officeart/2005/8/quickstyle/simple1" qsCatId="simple" csTypeId="urn:microsoft.com/office/officeart/2005/8/colors/SimpleTimelineDefaultColorVariant" csCatId="other" phldr="1"/>
      <dgm:spPr/>
      <dgm:t>
        <a:bodyPr/>
        <a:lstStyle/>
        <a:p>
          <a:endParaRPr lang="en-US"/>
        </a:p>
      </dgm:t>
    </dgm:pt>
    <dgm:pt modelId="{7E915A09-2CCB-4EA4-8DA4-81B6AE0A8408}">
      <dgm:prSet/>
      <dgm:spPr/>
      <dgm:t>
        <a:bodyPr/>
        <a:lstStyle/>
        <a:p>
          <a:pPr>
            <a:defRPr b="1"/>
          </a:pPr>
          <a:r>
            <a:rPr lang="en-US" dirty="0"/>
            <a:t>2/3/2025</a:t>
          </a:r>
        </a:p>
      </dgm:t>
    </dgm:pt>
    <dgm:pt modelId="{14314639-9782-4932-A49A-5BF366055B1F}" type="parTrans" cxnId="{06869109-40B1-4319-88FF-117BADD2D9FA}">
      <dgm:prSet/>
      <dgm:spPr/>
      <dgm:t>
        <a:bodyPr/>
        <a:lstStyle/>
        <a:p>
          <a:endParaRPr lang="en-US"/>
        </a:p>
      </dgm:t>
    </dgm:pt>
    <dgm:pt modelId="{B85A8A4F-DB92-48F7-9A44-2BA0BEBD2A85}" type="sibTrans" cxnId="{06869109-40B1-4319-88FF-117BADD2D9FA}">
      <dgm:prSet/>
      <dgm:spPr/>
      <dgm:t>
        <a:bodyPr/>
        <a:lstStyle/>
        <a:p>
          <a:endParaRPr lang="en-US"/>
        </a:p>
      </dgm:t>
    </dgm:pt>
    <dgm:pt modelId="{50B4AF26-1752-4888-82A7-FEB10F81B2DE}">
      <dgm:prSet/>
      <dgm:spPr/>
      <dgm:t>
        <a:bodyPr/>
        <a:lstStyle/>
        <a:p>
          <a:r>
            <a:rPr lang="en-US" dirty="0"/>
            <a:t>Magnet Document Submission</a:t>
          </a:r>
        </a:p>
      </dgm:t>
    </dgm:pt>
    <dgm:pt modelId="{B9BFC8E1-88EE-4B5C-8B77-A1B8FBD3E01A}" type="parTrans" cxnId="{022E9E85-1875-47A1-82DC-7DCD07751C95}">
      <dgm:prSet/>
      <dgm:spPr/>
      <dgm:t>
        <a:bodyPr/>
        <a:lstStyle/>
        <a:p>
          <a:endParaRPr lang="en-US"/>
        </a:p>
      </dgm:t>
    </dgm:pt>
    <dgm:pt modelId="{C3AC1256-1FFD-4D42-8070-756DF6A38B1B}" type="sibTrans" cxnId="{022E9E85-1875-47A1-82DC-7DCD07751C95}">
      <dgm:prSet/>
      <dgm:spPr/>
      <dgm:t>
        <a:bodyPr/>
        <a:lstStyle/>
        <a:p>
          <a:endParaRPr lang="en-US"/>
        </a:p>
      </dgm:t>
    </dgm:pt>
    <dgm:pt modelId="{B3724F68-31EC-4844-9BF4-9FDEC8161E5B}">
      <dgm:prSet/>
      <dgm:spPr/>
      <dgm:t>
        <a:bodyPr/>
        <a:lstStyle/>
        <a:p>
          <a:pPr>
            <a:defRPr b="1"/>
          </a:pPr>
          <a:r>
            <a:rPr lang="en-US" dirty="0"/>
            <a:t>8/1/2025</a:t>
          </a:r>
        </a:p>
      </dgm:t>
    </dgm:pt>
    <dgm:pt modelId="{BCBB35A4-104D-4F22-9640-1DE778F67CEF}" type="parTrans" cxnId="{2EE8EC0A-8448-4DF1-AB5F-741660D569A6}">
      <dgm:prSet/>
      <dgm:spPr/>
      <dgm:t>
        <a:bodyPr/>
        <a:lstStyle/>
        <a:p>
          <a:endParaRPr lang="en-US"/>
        </a:p>
      </dgm:t>
    </dgm:pt>
    <dgm:pt modelId="{1D9B9C3E-E163-447E-BB28-F59B33900866}" type="sibTrans" cxnId="{2EE8EC0A-8448-4DF1-AB5F-741660D569A6}">
      <dgm:prSet/>
      <dgm:spPr/>
      <dgm:t>
        <a:bodyPr/>
        <a:lstStyle/>
        <a:p>
          <a:endParaRPr lang="en-US"/>
        </a:p>
      </dgm:t>
    </dgm:pt>
    <dgm:pt modelId="{F0EA8F96-B5E7-4B2A-970E-D5649B3BAF27}">
      <dgm:prSet/>
      <dgm:spPr/>
      <dgm:t>
        <a:bodyPr/>
        <a:lstStyle/>
        <a:p>
          <a:r>
            <a:rPr lang="en-US" dirty="0"/>
            <a:t>ANCC approved additional documentation</a:t>
          </a:r>
        </a:p>
      </dgm:t>
    </dgm:pt>
    <dgm:pt modelId="{C07BC9EF-1233-4F45-B28C-CCAF069F52E5}" type="parTrans" cxnId="{58E4D03E-C53B-46EE-8BCC-912ECBBE75D6}">
      <dgm:prSet/>
      <dgm:spPr/>
      <dgm:t>
        <a:bodyPr/>
        <a:lstStyle/>
        <a:p>
          <a:endParaRPr lang="en-US"/>
        </a:p>
      </dgm:t>
    </dgm:pt>
    <dgm:pt modelId="{33CC2364-D5AE-4433-A275-BA28B6A37DD4}" type="sibTrans" cxnId="{58E4D03E-C53B-46EE-8BCC-912ECBBE75D6}">
      <dgm:prSet/>
      <dgm:spPr/>
      <dgm:t>
        <a:bodyPr/>
        <a:lstStyle/>
        <a:p>
          <a:endParaRPr lang="en-US"/>
        </a:p>
      </dgm:t>
    </dgm:pt>
    <dgm:pt modelId="{5AEECFE0-59C8-4DCA-95B0-00FD1930596C}">
      <dgm:prSet/>
      <dgm:spPr/>
      <dgm:t>
        <a:bodyPr/>
        <a:lstStyle/>
        <a:p>
          <a:pPr>
            <a:defRPr b="1"/>
          </a:pPr>
          <a:r>
            <a:rPr lang="en-US" dirty="0"/>
            <a:t>4/29/2025</a:t>
          </a:r>
        </a:p>
      </dgm:t>
    </dgm:pt>
    <dgm:pt modelId="{3F4B78B8-196E-4E59-8443-49CDDA46387D}" type="parTrans" cxnId="{5E2E4309-F187-4ACB-83BC-36AA11BE109F}">
      <dgm:prSet/>
      <dgm:spPr/>
      <dgm:t>
        <a:bodyPr/>
        <a:lstStyle/>
        <a:p>
          <a:endParaRPr lang="en-US"/>
        </a:p>
      </dgm:t>
    </dgm:pt>
    <dgm:pt modelId="{98EAD83A-9F45-4933-9B3F-109A789BEFBD}" type="sibTrans" cxnId="{5E2E4309-F187-4ACB-83BC-36AA11BE109F}">
      <dgm:prSet/>
      <dgm:spPr/>
      <dgm:t>
        <a:bodyPr/>
        <a:lstStyle/>
        <a:p>
          <a:endParaRPr lang="en-US"/>
        </a:p>
      </dgm:t>
    </dgm:pt>
    <dgm:pt modelId="{5F2BA0DA-4410-4309-BC8D-B1C7D46B6368}">
      <dgm:prSet/>
      <dgm:spPr/>
      <dgm:t>
        <a:bodyPr/>
        <a:lstStyle/>
        <a:p>
          <a:r>
            <a:rPr lang="en-US" dirty="0"/>
            <a:t>Additional documentation requested by ANCC</a:t>
          </a:r>
        </a:p>
      </dgm:t>
    </dgm:pt>
    <dgm:pt modelId="{D6137ACA-5367-45D3-973E-A72DBF9D348E}" type="parTrans" cxnId="{DEC3ABFE-A02A-4AE5-A286-2B297B84EB56}">
      <dgm:prSet/>
      <dgm:spPr/>
      <dgm:t>
        <a:bodyPr/>
        <a:lstStyle/>
        <a:p>
          <a:endParaRPr lang="en-US"/>
        </a:p>
      </dgm:t>
    </dgm:pt>
    <dgm:pt modelId="{08FD5EB3-4198-46D6-A75D-1866531EFFC5}" type="sibTrans" cxnId="{DEC3ABFE-A02A-4AE5-A286-2B297B84EB56}">
      <dgm:prSet/>
      <dgm:spPr/>
      <dgm:t>
        <a:bodyPr/>
        <a:lstStyle/>
        <a:p>
          <a:endParaRPr lang="en-US"/>
        </a:p>
      </dgm:t>
    </dgm:pt>
    <dgm:pt modelId="{A9B6C557-E9BA-408F-B92D-3EF9F6DF72D7}">
      <dgm:prSet custT="1"/>
      <dgm:spPr/>
      <dgm:t>
        <a:bodyPr/>
        <a:lstStyle/>
        <a:p>
          <a:pPr>
            <a:defRPr b="1"/>
          </a:pPr>
          <a:r>
            <a:rPr lang="en-US" sz="1900" dirty="0"/>
            <a:t>10/27/2025</a:t>
          </a:r>
        </a:p>
      </dgm:t>
    </dgm:pt>
    <dgm:pt modelId="{53DD56AE-B9B8-4B33-8F4E-3FCEB15AE414}" type="parTrans" cxnId="{6F2260FD-8877-4EF6-9B70-805E5D73B321}">
      <dgm:prSet/>
      <dgm:spPr/>
      <dgm:t>
        <a:bodyPr/>
        <a:lstStyle/>
        <a:p>
          <a:endParaRPr lang="en-US"/>
        </a:p>
      </dgm:t>
    </dgm:pt>
    <dgm:pt modelId="{EBDD1B34-EE21-4817-AA79-42B419CCFC42}" type="sibTrans" cxnId="{6F2260FD-8877-4EF6-9B70-805E5D73B321}">
      <dgm:prSet/>
      <dgm:spPr/>
      <dgm:t>
        <a:bodyPr/>
        <a:lstStyle/>
        <a:p>
          <a:endParaRPr lang="en-US"/>
        </a:p>
      </dgm:t>
    </dgm:pt>
    <dgm:pt modelId="{F75F4F75-61D9-4826-A1A5-3AA601587788}">
      <dgm:prSet/>
      <dgm:spPr/>
      <dgm:t>
        <a:bodyPr/>
        <a:lstStyle/>
        <a:p>
          <a:r>
            <a:rPr lang="en-US" dirty="0"/>
            <a:t>SUNY Upstate Successfully Completes Magnet Site Survey</a:t>
          </a:r>
        </a:p>
      </dgm:t>
    </dgm:pt>
    <dgm:pt modelId="{006B5D05-71BE-409D-9DD9-B3CAF2A6ABBB}" type="parTrans" cxnId="{673F1216-8CC0-40BC-A5E5-6A70BA04A6E8}">
      <dgm:prSet/>
      <dgm:spPr/>
      <dgm:t>
        <a:bodyPr/>
        <a:lstStyle/>
        <a:p>
          <a:endParaRPr lang="en-US"/>
        </a:p>
      </dgm:t>
    </dgm:pt>
    <dgm:pt modelId="{8A3C2062-ADC4-4332-A228-1351F0EBC9AA}" type="sibTrans" cxnId="{673F1216-8CC0-40BC-A5E5-6A70BA04A6E8}">
      <dgm:prSet/>
      <dgm:spPr/>
      <dgm:t>
        <a:bodyPr/>
        <a:lstStyle/>
        <a:p>
          <a:endParaRPr lang="en-US"/>
        </a:p>
      </dgm:t>
    </dgm:pt>
    <dgm:pt modelId="{8DFB35D0-0CFE-441D-8882-E59555D096F9}">
      <dgm:prSet/>
      <dgm:spPr/>
      <dgm:t>
        <a:bodyPr/>
        <a:lstStyle/>
        <a:p>
          <a:pPr>
            <a:defRPr b="1"/>
          </a:pPr>
          <a:r>
            <a:rPr lang="en-US" dirty="0"/>
            <a:t>7/18/2025</a:t>
          </a:r>
        </a:p>
      </dgm:t>
    </dgm:pt>
    <dgm:pt modelId="{7A85468F-1D48-4B7A-9AA0-347333BDD8E0}" type="parTrans" cxnId="{BDC99493-A226-440B-9176-7B1AF7066C6A}">
      <dgm:prSet/>
      <dgm:spPr/>
      <dgm:t>
        <a:bodyPr/>
        <a:lstStyle/>
        <a:p>
          <a:endParaRPr lang="en-US"/>
        </a:p>
      </dgm:t>
    </dgm:pt>
    <dgm:pt modelId="{60B75226-DE2B-42CF-A79F-0E120B073059}" type="sibTrans" cxnId="{BDC99493-A226-440B-9176-7B1AF7066C6A}">
      <dgm:prSet/>
      <dgm:spPr/>
      <dgm:t>
        <a:bodyPr/>
        <a:lstStyle/>
        <a:p>
          <a:endParaRPr lang="en-US"/>
        </a:p>
      </dgm:t>
    </dgm:pt>
    <dgm:pt modelId="{D8894DE9-65D9-4550-877F-445268113DD2}">
      <dgm:prSet/>
      <dgm:spPr/>
      <dgm:t>
        <a:bodyPr/>
        <a:lstStyle/>
        <a:p>
          <a:r>
            <a:rPr lang="en-US" dirty="0"/>
            <a:t>Additional documentation submitted to ANCC</a:t>
          </a:r>
        </a:p>
      </dgm:t>
    </dgm:pt>
    <dgm:pt modelId="{985D4723-B484-4A5F-B78A-80675B321730}" type="parTrans" cxnId="{2F4FC615-7BB3-4AB4-9832-19FC0A942F7A}">
      <dgm:prSet/>
      <dgm:spPr/>
      <dgm:t>
        <a:bodyPr/>
        <a:lstStyle/>
        <a:p>
          <a:endParaRPr lang="en-US"/>
        </a:p>
      </dgm:t>
    </dgm:pt>
    <dgm:pt modelId="{8B435B67-6629-4B2E-8ADA-CF95F11E9DA0}" type="sibTrans" cxnId="{2F4FC615-7BB3-4AB4-9832-19FC0A942F7A}">
      <dgm:prSet/>
      <dgm:spPr/>
      <dgm:t>
        <a:bodyPr/>
        <a:lstStyle/>
        <a:p>
          <a:endParaRPr lang="en-US"/>
        </a:p>
      </dgm:t>
    </dgm:pt>
    <dgm:pt modelId="{BFA2B1EA-84D1-4ECC-ABE5-355019D7DFA9}">
      <dgm:prSet/>
      <dgm:spPr/>
      <dgm:t>
        <a:bodyPr/>
        <a:lstStyle/>
        <a:p>
          <a:endParaRPr lang="en-US" dirty="0"/>
        </a:p>
      </dgm:t>
    </dgm:pt>
    <dgm:pt modelId="{1B98904B-DC8A-43FD-AFC4-96D9B23F1224}" type="parTrans" cxnId="{52A0C7E8-5A52-4F47-B5FC-4DB679900860}">
      <dgm:prSet/>
      <dgm:spPr/>
      <dgm:t>
        <a:bodyPr/>
        <a:lstStyle/>
        <a:p>
          <a:endParaRPr lang="en-US"/>
        </a:p>
      </dgm:t>
    </dgm:pt>
    <dgm:pt modelId="{159F9250-90DC-40C3-B55C-C09D2A9FF9FF}" type="sibTrans" cxnId="{52A0C7E8-5A52-4F47-B5FC-4DB679900860}">
      <dgm:prSet/>
      <dgm:spPr/>
      <dgm:t>
        <a:bodyPr/>
        <a:lstStyle/>
        <a:p>
          <a:endParaRPr lang="en-US"/>
        </a:p>
      </dgm:t>
    </dgm:pt>
    <dgm:pt modelId="{499E1F35-F24B-4EB2-AB9E-3A2601DEFCB5}">
      <dgm:prSet/>
      <dgm:spPr/>
      <dgm:t>
        <a:bodyPr/>
        <a:lstStyle/>
        <a:p>
          <a:endParaRPr lang="en-US" dirty="0"/>
        </a:p>
      </dgm:t>
    </dgm:pt>
    <dgm:pt modelId="{9E174313-4660-46B7-8843-009967FB684B}" type="parTrans" cxnId="{C7B8A417-19B6-4E21-835D-6E9CDCCF60F8}">
      <dgm:prSet/>
      <dgm:spPr/>
      <dgm:t>
        <a:bodyPr/>
        <a:lstStyle/>
        <a:p>
          <a:endParaRPr lang="en-US"/>
        </a:p>
      </dgm:t>
    </dgm:pt>
    <dgm:pt modelId="{7097C718-C4B7-4183-81A2-FA3A46A28647}" type="sibTrans" cxnId="{C7B8A417-19B6-4E21-835D-6E9CDCCF60F8}">
      <dgm:prSet/>
      <dgm:spPr/>
      <dgm:t>
        <a:bodyPr/>
        <a:lstStyle/>
        <a:p>
          <a:endParaRPr lang="en-US"/>
        </a:p>
      </dgm:t>
    </dgm:pt>
    <dgm:pt modelId="{5978DF4C-4071-44C4-B07D-3657FD195651}">
      <dgm:prSet/>
      <dgm:spPr/>
      <dgm:t>
        <a:bodyPr/>
        <a:lstStyle/>
        <a:p>
          <a:endParaRPr lang="en-US" dirty="0"/>
        </a:p>
      </dgm:t>
    </dgm:pt>
    <dgm:pt modelId="{3C3CD679-FF64-42A4-B9DB-359C86EA295A}" type="parTrans" cxnId="{7E995494-B8B5-4D2B-82EE-B2B068769C02}">
      <dgm:prSet/>
      <dgm:spPr/>
      <dgm:t>
        <a:bodyPr/>
        <a:lstStyle/>
        <a:p>
          <a:endParaRPr lang="en-US"/>
        </a:p>
      </dgm:t>
    </dgm:pt>
    <dgm:pt modelId="{6E5BE07E-A63E-4F26-8D2C-C69DE2573796}" type="sibTrans" cxnId="{7E995494-B8B5-4D2B-82EE-B2B068769C02}">
      <dgm:prSet/>
      <dgm:spPr/>
      <dgm:t>
        <a:bodyPr/>
        <a:lstStyle/>
        <a:p>
          <a:endParaRPr lang="en-US"/>
        </a:p>
      </dgm:t>
    </dgm:pt>
    <dgm:pt modelId="{2DBED632-F57D-43A6-B838-4AED14473BAB}">
      <dgm:prSet/>
      <dgm:spPr/>
      <dgm:t>
        <a:bodyPr/>
        <a:lstStyle/>
        <a:p>
          <a:r>
            <a:rPr lang="en-US" dirty="0"/>
            <a:t>Anticipated notification of Magnet Re-Designation</a:t>
          </a:r>
        </a:p>
      </dgm:t>
    </dgm:pt>
    <dgm:pt modelId="{B8B8C408-B1A9-4B73-8246-9720FD7C6D21}" type="parTrans" cxnId="{00D4B101-42D3-4D29-8B04-EA2D10B7ECE0}">
      <dgm:prSet/>
      <dgm:spPr/>
      <dgm:t>
        <a:bodyPr/>
        <a:lstStyle/>
        <a:p>
          <a:endParaRPr lang="en-US"/>
        </a:p>
      </dgm:t>
    </dgm:pt>
    <dgm:pt modelId="{626DE557-170C-40C9-A7BB-04A280D8E05F}" type="sibTrans" cxnId="{00D4B101-42D3-4D29-8B04-EA2D10B7ECE0}">
      <dgm:prSet/>
      <dgm:spPr/>
      <dgm:t>
        <a:bodyPr/>
        <a:lstStyle/>
        <a:p>
          <a:endParaRPr lang="en-US"/>
        </a:p>
      </dgm:t>
    </dgm:pt>
    <dgm:pt modelId="{8CB723F4-D706-4168-A74D-C39E68ABA84C}">
      <dgm:prSet/>
      <dgm:spPr/>
      <dgm:t>
        <a:bodyPr/>
        <a:lstStyle/>
        <a:p>
          <a:pPr>
            <a:defRPr b="1"/>
          </a:pPr>
          <a:r>
            <a:rPr lang="en-US"/>
            <a:t>1/1/2025</a:t>
          </a:r>
          <a:endParaRPr lang="en-US" dirty="0"/>
        </a:p>
      </dgm:t>
    </dgm:pt>
    <dgm:pt modelId="{4B169717-3B8C-4AD7-BF80-BE556917EE87}" type="parTrans" cxnId="{12D366C9-2F7F-461A-A70B-6B8F8483F916}">
      <dgm:prSet/>
      <dgm:spPr/>
      <dgm:t>
        <a:bodyPr/>
        <a:lstStyle/>
        <a:p>
          <a:endParaRPr lang="en-US"/>
        </a:p>
      </dgm:t>
    </dgm:pt>
    <dgm:pt modelId="{35CF9E76-FECB-4CF1-A769-7D29DEDEF0CF}" type="sibTrans" cxnId="{12D366C9-2F7F-461A-A70B-6B8F8483F916}">
      <dgm:prSet/>
      <dgm:spPr/>
      <dgm:t>
        <a:bodyPr/>
        <a:lstStyle/>
        <a:p>
          <a:endParaRPr lang="en-US"/>
        </a:p>
      </dgm:t>
    </dgm:pt>
    <dgm:pt modelId="{8F1E0D04-1357-40BA-85DB-DDB7D702E776}" type="pres">
      <dgm:prSet presAssocID="{824A677C-F2A4-4C67-AC55-C25298183DB5}" presName="root" presStyleCnt="0">
        <dgm:presLayoutVars>
          <dgm:chMax/>
          <dgm:chPref/>
          <dgm:animLvl val="lvl"/>
        </dgm:presLayoutVars>
      </dgm:prSet>
      <dgm:spPr/>
    </dgm:pt>
    <dgm:pt modelId="{E10B9707-5EB8-47DC-AB32-CA25B26BDBAE}" type="pres">
      <dgm:prSet presAssocID="{824A677C-F2A4-4C67-AC55-C25298183DB5}" presName="divider" presStyleLbl="alignAcc1" presStyleIdx="0" presStyleCnt="1"/>
      <dgm:spPr>
        <a:solidFill>
          <a:schemeClr val="dk2">
            <a:alpha val="90000"/>
            <a:hueOff val="0"/>
            <a:satOff val="0"/>
            <a:lumOff val="0"/>
            <a:alphaOff val="0"/>
          </a:schemeClr>
        </a:solidFill>
        <a:ln w="12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 w="med" len="med"/>
        </a:ln>
        <a:effectLst/>
      </dgm:spPr>
    </dgm:pt>
    <dgm:pt modelId="{9A6209F8-13D2-4EBE-B983-435E47E99A00}" type="pres">
      <dgm:prSet presAssocID="{824A677C-F2A4-4C67-AC55-C25298183DB5}" presName="nodes" presStyleCnt="0">
        <dgm:presLayoutVars>
          <dgm:chMax/>
          <dgm:chPref/>
          <dgm:animLvl val="lvl"/>
        </dgm:presLayoutVars>
      </dgm:prSet>
      <dgm:spPr/>
    </dgm:pt>
    <dgm:pt modelId="{31357FA8-6D05-4460-AC53-B8BC3EE8E7E7}" type="pres">
      <dgm:prSet presAssocID="{7E915A09-2CCB-4EA4-8DA4-81B6AE0A8408}" presName="composite" presStyleCnt="0"/>
      <dgm:spPr/>
    </dgm:pt>
    <dgm:pt modelId="{94BDFB96-7EAB-46C1-A8AF-EBFE1D7441A9}" type="pres">
      <dgm:prSet presAssocID="{7E915A09-2CCB-4EA4-8DA4-81B6AE0A8408}" presName="ConnectorPoint" presStyleLbl="lnNode1" presStyleIdx="0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FFA5D63-3856-40E4-A922-F1C2382F8BFA}" type="pres">
      <dgm:prSet presAssocID="{7E915A09-2CCB-4EA4-8DA4-81B6AE0A8408}" presName="DropPinPlaceHolder" presStyleCnt="0"/>
      <dgm:spPr/>
    </dgm:pt>
    <dgm:pt modelId="{D9E86B7D-C723-4CD1-A890-91B5B561FEC6}" type="pres">
      <dgm:prSet presAssocID="{7E915A09-2CCB-4EA4-8DA4-81B6AE0A8408}" presName="DropPin" presStyleLbl="alignNode1" presStyleIdx="0" presStyleCnt="12"/>
      <dgm:spPr/>
    </dgm:pt>
    <dgm:pt modelId="{337AB748-094E-4AE8-901E-D891304C5ABF}" type="pres">
      <dgm:prSet presAssocID="{7E915A09-2CCB-4EA4-8DA4-81B6AE0A8408}" presName="Ellipse" presStyleLbl="fgAcc1" presStyleIdx="0" presStyleCnt="6"/>
      <dgm:spPr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65A7925B-5B77-4D38-94FE-75E2DF0280B9}" type="pres">
      <dgm:prSet presAssocID="{7E915A09-2CCB-4EA4-8DA4-81B6AE0A8408}" presName="L2TextContainer" presStyleLbl="revTx" presStyleIdx="0" presStyleCnt="6">
        <dgm:presLayoutVars>
          <dgm:bulletEnabled val="1"/>
        </dgm:presLayoutVars>
      </dgm:prSet>
      <dgm:spPr/>
    </dgm:pt>
    <dgm:pt modelId="{DDA88B1A-1420-4108-BBCE-7F2D81BBC442}" type="pres">
      <dgm:prSet presAssocID="{7E915A09-2CCB-4EA4-8DA4-81B6AE0A8408}" presName="L1TextContainer" presStyleLbl="alignNode1" presStyleIdx="1" presStyleCnt="12">
        <dgm:presLayoutVars>
          <dgm:chMax val="1"/>
          <dgm:chPref val="1"/>
          <dgm:bulletEnabled val="1"/>
        </dgm:presLayoutVars>
      </dgm:prSet>
      <dgm:spPr/>
    </dgm:pt>
    <dgm:pt modelId="{97ABE0AB-C3A5-4E8A-AEAE-22C4AB395149}" type="pres">
      <dgm:prSet presAssocID="{7E915A09-2CCB-4EA4-8DA4-81B6AE0A8408}" presName="ConnectLine" presStyleLbl="sibTrans1D1" presStyleIdx="0" presStyleCnt="6"/>
      <dgm:spPr/>
    </dgm:pt>
    <dgm:pt modelId="{CA935C00-B9DD-4D28-9E51-BDAC2DE5B0B1}" type="pres">
      <dgm:prSet presAssocID="{7E915A09-2CCB-4EA4-8DA4-81B6AE0A8408}" presName="EmptyPlaceHolder" presStyleCnt="0"/>
      <dgm:spPr/>
    </dgm:pt>
    <dgm:pt modelId="{C54E74B9-F6A8-44BD-B7AB-867F4E497485}" type="pres">
      <dgm:prSet presAssocID="{B85A8A4F-DB92-48F7-9A44-2BA0BEBD2A85}" presName="spaceBetweenRectangles" presStyleCnt="0"/>
      <dgm:spPr/>
    </dgm:pt>
    <dgm:pt modelId="{7B674A3D-28D9-408C-9DCA-0B57FB27845E}" type="pres">
      <dgm:prSet presAssocID="{B3724F68-31EC-4844-9BF4-9FDEC8161E5B}" presName="composite" presStyleCnt="0"/>
      <dgm:spPr/>
    </dgm:pt>
    <dgm:pt modelId="{C18231D6-0983-498F-82CD-1A0F0C3FFEBF}" type="pres">
      <dgm:prSet presAssocID="{B3724F68-31EC-4844-9BF4-9FDEC8161E5B}" presName="ConnectorPoint" presStyleLbl="lnNode1" presStyleIdx="1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51AC188A-2E09-4BDB-9B3B-C28009D7D862}" type="pres">
      <dgm:prSet presAssocID="{B3724F68-31EC-4844-9BF4-9FDEC8161E5B}" presName="DropPinPlaceHolder" presStyleCnt="0"/>
      <dgm:spPr/>
    </dgm:pt>
    <dgm:pt modelId="{F98B5A34-9F2C-488E-843A-C1006612BC5C}" type="pres">
      <dgm:prSet presAssocID="{B3724F68-31EC-4844-9BF4-9FDEC8161E5B}" presName="DropPin" presStyleLbl="alignNode1" presStyleIdx="2" presStyleCnt="12"/>
      <dgm:spPr/>
    </dgm:pt>
    <dgm:pt modelId="{B11A1744-EEB5-49A4-A9DE-C3FF996F2BE4}" type="pres">
      <dgm:prSet presAssocID="{B3724F68-31EC-4844-9BF4-9FDEC8161E5B}" presName="Ellipse" presStyleLbl="fgAcc1" presStyleIdx="1" presStyleCnt="6"/>
      <dgm:spPr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B41B1EF3-6948-4ACA-8576-E542706B3834}" type="pres">
      <dgm:prSet presAssocID="{B3724F68-31EC-4844-9BF4-9FDEC8161E5B}" presName="L2TextContainer" presStyleLbl="revTx" presStyleIdx="1" presStyleCnt="6">
        <dgm:presLayoutVars>
          <dgm:bulletEnabled val="1"/>
        </dgm:presLayoutVars>
      </dgm:prSet>
      <dgm:spPr/>
    </dgm:pt>
    <dgm:pt modelId="{65415DA5-28B7-49FF-8C00-A7ED57BF9F1C}" type="pres">
      <dgm:prSet presAssocID="{B3724F68-31EC-4844-9BF4-9FDEC8161E5B}" presName="L1TextContainer" presStyleLbl="alignNode1" presStyleIdx="3" presStyleCnt="12">
        <dgm:presLayoutVars>
          <dgm:chMax val="1"/>
          <dgm:chPref val="1"/>
          <dgm:bulletEnabled val="1"/>
        </dgm:presLayoutVars>
      </dgm:prSet>
      <dgm:spPr/>
    </dgm:pt>
    <dgm:pt modelId="{E6BB9FCA-0B6D-422F-BB10-1EF7577C820E}" type="pres">
      <dgm:prSet presAssocID="{B3724F68-31EC-4844-9BF4-9FDEC8161E5B}" presName="ConnectLine" presStyleLbl="sibTrans1D1" presStyleIdx="1" presStyleCnt="6"/>
      <dgm:spPr/>
    </dgm:pt>
    <dgm:pt modelId="{CEF045A2-4C12-40E6-8DB1-A30B717CE860}" type="pres">
      <dgm:prSet presAssocID="{B3724F68-31EC-4844-9BF4-9FDEC8161E5B}" presName="EmptyPlaceHolder" presStyleCnt="0"/>
      <dgm:spPr/>
    </dgm:pt>
    <dgm:pt modelId="{5BE2C3AA-07E6-446C-8C7A-FF90D47550E7}" type="pres">
      <dgm:prSet presAssocID="{1D9B9C3E-E163-447E-BB28-F59B33900866}" presName="spaceBetweenRectangles" presStyleCnt="0"/>
      <dgm:spPr/>
    </dgm:pt>
    <dgm:pt modelId="{E0B591F1-C7A2-46C4-91ED-A5BA683AB00A}" type="pres">
      <dgm:prSet presAssocID="{5AEECFE0-59C8-4DCA-95B0-00FD1930596C}" presName="composite" presStyleCnt="0"/>
      <dgm:spPr/>
    </dgm:pt>
    <dgm:pt modelId="{F48EC1C8-C87B-4CC4-8D01-FF37D6A74E0A}" type="pres">
      <dgm:prSet presAssocID="{5AEECFE0-59C8-4DCA-95B0-00FD1930596C}" presName="ConnectorPoint" presStyleLbl="lnNode1" presStyleIdx="2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89D92D5-0F44-4317-9805-9F711B1999F7}" type="pres">
      <dgm:prSet presAssocID="{5AEECFE0-59C8-4DCA-95B0-00FD1930596C}" presName="DropPinPlaceHolder" presStyleCnt="0"/>
      <dgm:spPr/>
    </dgm:pt>
    <dgm:pt modelId="{114324EA-ED71-4FFE-951F-82E7AF027C28}" type="pres">
      <dgm:prSet presAssocID="{5AEECFE0-59C8-4DCA-95B0-00FD1930596C}" presName="DropPin" presStyleLbl="alignNode1" presStyleIdx="4" presStyleCnt="12"/>
      <dgm:spPr/>
    </dgm:pt>
    <dgm:pt modelId="{20454216-9EAC-4C7A-B93B-9836C8326785}" type="pres">
      <dgm:prSet presAssocID="{5AEECFE0-59C8-4DCA-95B0-00FD1930596C}" presName="Ellipse" presStyleLbl="fgAcc1" presStyleIdx="2" presStyleCnt="6"/>
      <dgm:spPr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F792F2C2-A238-41E2-8562-535D3245DEAF}" type="pres">
      <dgm:prSet presAssocID="{5AEECFE0-59C8-4DCA-95B0-00FD1930596C}" presName="L2TextContainer" presStyleLbl="revTx" presStyleIdx="2" presStyleCnt="6">
        <dgm:presLayoutVars>
          <dgm:bulletEnabled val="1"/>
        </dgm:presLayoutVars>
      </dgm:prSet>
      <dgm:spPr/>
    </dgm:pt>
    <dgm:pt modelId="{5A988B85-7760-4C8B-9C68-2CAC80939C0B}" type="pres">
      <dgm:prSet presAssocID="{5AEECFE0-59C8-4DCA-95B0-00FD1930596C}" presName="L1TextContainer" presStyleLbl="alignNode1" presStyleIdx="5" presStyleCnt="12">
        <dgm:presLayoutVars>
          <dgm:chMax val="1"/>
          <dgm:chPref val="1"/>
          <dgm:bulletEnabled val="1"/>
        </dgm:presLayoutVars>
      </dgm:prSet>
      <dgm:spPr/>
    </dgm:pt>
    <dgm:pt modelId="{AE1459F7-4D93-4918-8B60-DE18C3B54212}" type="pres">
      <dgm:prSet presAssocID="{5AEECFE0-59C8-4DCA-95B0-00FD1930596C}" presName="ConnectLine" presStyleLbl="sibTrans1D1" presStyleIdx="2" presStyleCnt="6"/>
      <dgm:spPr/>
    </dgm:pt>
    <dgm:pt modelId="{F2B01CA9-DDB4-4912-BD4E-722E1C0BD02F}" type="pres">
      <dgm:prSet presAssocID="{5AEECFE0-59C8-4DCA-95B0-00FD1930596C}" presName="EmptyPlaceHolder" presStyleCnt="0"/>
      <dgm:spPr/>
    </dgm:pt>
    <dgm:pt modelId="{1D30BD1A-791C-4387-A788-A2C150D82D43}" type="pres">
      <dgm:prSet presAssocID="{98EAD83A-9F45-4933-9B3F-109A789BEFBD}" presName="spaceBetweenRectangles" presStyleCnt="0"/>
      <dgm:spPr/>
    </dgm:pt>
    <dgm:pt modelId="{C42286BF-16F5-4F76-BCB0-660802A5C0F1}" type="pres">
      <dgm:prSet presAssocID="{A9B6C557-E9BA-408F-B92D-3EF9F6DF72D7}" presName="composite" presStyleCnt="0"/>
      <dgm:spPr/>
    </dgm:pt>
    <dgm:pt modelId="{E446B817-D78F-437E-A809-70956FD36316}" type="pres">
      <dgm:prSet presAssocID="{A9B6C557-E9BA-408F-B92D-3EF9F6DF72D7}" presName="ConnectorPoint" presStyleLbl="lnNode1" presStyleIdx="3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B464F41-8DB2-4905-9F2D-766CD4A05038}" type="pres">
      <dgm:prSet presAssocID="{A9B6C557-E9BA-408F-B92D-3EF9F6DF72D7}" presName="DropPinPlaceHolder" presStyleCnt="0"/>
      <dgm:spPr/>
    </dgm:pt>
    <dgm:pt modelId="{6D02DEB2-63C9-4EC5-9644-9841DAF1A7F9}" type="pres">
      <dgm:prSet presAssocID="{A9B6C557-E9BA-408F-B92D-3EF9F6DF72D7}" presName="DropPin" presStyleLbl="alignNode1" presStyleIdx="6" presStyleCnt="12"/>
      <dgm:spPr/>
    </dgm:pt>
    <dgm:pt modelId="{39888D0D-1A1D-4C55-88CD-6EE40269046B}" type="pres">
      <dgm:prSet presAssocID="{A9B6C557-E9BA-408F-B92D-3EF9F6DF72D7}" presName="Ellipse" presStyleLbl="fgAcc1" presStyleIdx="3" presStyleCnt="6"/>
      <dgm:spPr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86208634-1F74-4BB7-9B33-04E730CCD4C0}" type="pres">
      <dgm:prSet presAssocID="{A9B6C557-E9BA-408F-B92D-3EF9F6DF72D7}" presName="L2TextContainer" presStyleLbl="revTx" presStyleIdx="3" presStyleCnt="6">
        <dgm:presLayoutVars>
          <dgm:bulletEnabled val="1"/>
        </dgm:presLayoutVars>
      </dgm:prSet>
      <dgm:spPr/>
    </dgm:pt>
    <dgm:pt modelId="{B5E3F979-12C2-45F5-BAAE-E7A092576E9B}" type="pres">
      <dgm:prSet presAssocID="{A9B6C557-E9BA-408F-B92D-3EF9F6DF72D7}" presName="L1TextContainer" presStyleLbl="alignNode1" presStyleIdx="7" presStyleCnt="12">
        <dgm:presLayoutVars>
          <dgm:chMax val="1"/>
          <dgm:chPref val="1"/>
          <dgm:bulletEnabled val="1"/>
        </dgm:presLayoutVars>
      </dgm:prSet>
      <dgm:spPr/>
    </dgm:pt>
    <dgm:pt modelId="{2AC928BE-E9AE-4E9F-ADE7-A27E1DC176CD}" type="pres">
      <dgm:prSet presAssocID="{A9B6C557-E9BA-408F-B92D-3EF9F6DF72D7}" presName="ConnectLine" presStyleLbl="sibTrans1D1" presStyleIdx="3" presStyleCnt="6"/>
      <dgm:spPr/>
    </dgm:pt>
    <dgm:pt modelId="{4EB36FD0-DD79-4076-A967-9078830BA6B4}" type="pres">
      <dgm:prSet presAssocID="{A9B6C557-E9BA-408F-B92D-3EF9F6DF72D7}" presName="EmptyPlaceHolder" presStyleCnt="0"/>
      <dgm:spPr/>
    </dgm:pt>
    <dgm:pt modelId="{BDA713C3-82CD-4B31-A3F5-414C4649766A}" type="pres">
      <dgm:prSet presAssocID="{EBDD1B34-EE21-4817-AA79-42B419CCFC42}" presName="spaceBetweenRectangles" presStyleCnt="0"/>
      <dgm:spPr/>
    </dgm:pt>
    <dgm:pt modelId="{78424898-DEA2-4C7F-AC13-E3BE0133F1DE}" type="pres">
      <dgm:prSet presAssocID="{8DFB35D0-0CFE-441D-8882-E59555D096F9}" presName="composite" presStyleCnt="0"/>
      <dgm:spPr/>
    </dgm:pt>
    <dgm:pt modelId="{FFB71DF5-6DC5-434D-A0A5-EB3B6AADD9CE}" type="pres">
      <dgm:prSet presAssocID="{8DFB35D0-0CFE-441D-8882-E59555D096F9}" presName="ConnectorPoint" presStyleLbl="lnNode1" presStyleIdx="4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E70C8B89-FCF6-4BA2-B7E2-7C82440D029A}" type="pres">
      <dgm:prSet presAssocID="{8DFB35D0-0CFE-441D-8882-E59555D096F9}" presName="DropPinPlaceHolder" presStyleCnt="0"/>
      <dgm:spPr/>
    </dgm:pt>
    <dgm:pt modelId="{AFFF202B-7B82-4185-94E1-8A7B4244ED80}" type="pres">
      <dgm:prSet presAssocID="{8DFB35D0-0CFE-441D-8882-E59555D096F9}" presName="DropPin" presStyleLbl="alignNode1" presStyleIdx="8" presStyleCnt="12"/>
      <dgm:spPr/>
    </dgm:pt>
    <dgm:pt modelId="{E81C7D3E-7AD2-4FE6-BBE0-B807A5948715}" type="pres">
      <dgm:prSet presAssocID="{8DFB35D0-0CFE-441D-8882-E59555D096F9}" presName="Ellipse" presStyleLbl="fgAcc1" presStyleIdx="4" presStyleCnt="6"/>
      <dgm:spPr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6F7E8FC3-19AA-4A4E-84BF-92614E601994}" type="pres">
      <dgm:prSet presAssocID="{8DFB35D0-0CFE-441D-8882-E59555D096F9}" presName="L2TextContainer" presStyleLbl="revTx" presStyleIdx="4" presStyleCnt="6">
        <dgm:presLayoutVars>
          <dgm:bulletEnabled val="1"/>
        </dgm:presLayoutVars>
      </dgm:prSet>
      <dgm:spPr/>
    </dgm:pt>
    <dgm:pt modelId="{63C9DC68-C02B-4200-AD5A-0B565E9553E5}" type="pres">
      <dgm:prSet presAssocID="{8DFB35D0-0CFE-441D-8882-E59555D096F9}" presName="L1TextContainer" presStyleLbl="alignNode1" presStyleIdx="9" presStyleCnt="12">
        <dgm:presLayoutVars>
          <dgm:chMax val="1"/>
          <dgm:chPref val="1"/>
          <dgm:bulletEnabled val="1"/>
        </dgm:presLayoutVars>
      </dgm:prSet>
      <dgm:spPr/>
    </dgm:pt>
    <dgm:pt modelId="{90C78B7D-A449-488E-A3ED-B1E484AA8BF3}" type="pres">
      <dgm:prSet presAssocID="{8DFB35D0-0CFE-441D-8882-E59555D096F9}" presName="ConnectLine" presStyleLbl="sibTrans1D1" presStyleIdx="4" presStyleCnt="6"/>
      <dgm:spPr/>
    </dgm:pt>
    <dgm:pt modelId="{35C4AECE-A002-4A99-9C4F-5D513BD9B475}" type="pres">
      <dgm:prSet presAssocID="{8DFB35D0-0CFE-441D-8882-E59555D096F9}" presName="EmptyPlaceHolder" presStyleCnt="0"/>
      <dgm:spPr/>
    </dgm:pt>
    <dgm:pt modelId="{121DF016-14F4-4CB1-A2AE-772509B9898B}" type="pres">
      <dgm:prSet presAssocID="{60B75226-DE2B-42CF-A79F-0E120B073059}" presName="spaceBetweenRectangles" presStyleCnt="0"/>
      <dgm:spPr/>
    </dgm:pt>
    <dgm:pt modelId="{20BFC470-9CDB-4815-A4C5-5241F6A82A88}" type="pres">
      <dgm:prSet presAssocID="{8CB723F4-D706-4168-A74D-C39E68ABA84C}" presName="composite" presStyleCnt="0"/>
      <dgm:spPr/>
    </dgm:pt>
    <dgm:pt modelId="{4BD3F4B9-8579-404A-A4CE-69E35872A38B}" type="pres">
      <dgm:prSet presAssocID="{8CB723F4-D706-4168-A74D-C39E68ABA84C}" presName="ConnectorPoint" presStyleLbl="lnNode1" presStyleIdx="5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5807C02-530E-46CD-BCCC-F9BC9A83E6D4}" type="pres">
      <dgm:prSet presAssocID="{8CB723F4-D706-4168-A74D-C39E68ABA84C}" presName="DropPinPlaceHolder" presStyleCnt="0"/>
      <dgm:spPr/>
    </dgm:pt>
    <dgm:pt modelId="{568A284E-3D45-4659-9878-28B8027689A5}" type="pres">
      <dgm:prSet presAssocID="{8CB723F4-D706-4168-A74D-C39E68ABA84C}" presName="DropPin" presStyleLbl="alignNode1" presStyleIdx="10" presStyleCnt="12"/>
      <dgm:spPr/>
    </dgm:pt>
    <dgm:pt modelId="{5A67D02C-5DA6-4D61-AB36-F7C40CF34465}" type="pres">
      <dgm:prSet presAssocID="{8CB723F4-D706-4168-A74D-C39E68ABA84C}" presName="Ellipse" presStyleLbl="fgAcc1" presStyleIdx="5" presStyleCnt="6"/>
      <dgm:spPr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75AFE1D9-703E-40FE-9FA1-D07AF3EC013B}" type="pres">
      <dgm:prSet presAssocID="{8CB723F4-D706-4168-A74D-C39E68ABA84C}" presName="L2TextContainer" presStyleLbl="revTx" presStyleIdx="5" presStyleCnt="6">
        <dgm:presLayoutVars>
          <dgm:bulletEnabled val="1"/>
        </dgm:presLayoutVars>
      </dgm:prSet>
      <dgm:spPr/>
    </dgm:pt>
    <dgm:pt modelId="{FF2E160F-5121-446C-A86B-CF82AFF388F4}" type="pres">
      <dgm:prSet presAssocID="{8CB723F4-D706-4168-A74D-C39E68ABA84C}" presName="L1TextContainer" presStyleLbl="alignNode1" presStyleIdx="11" presStyleCnt="12">
        <dgm:presLayoutVars>
          <dgm:chMax val="1"/>
          <dgm:chPref val="1"/>
          <dgm:bulletEnabled val="1"/>
        </dgm:presLayoutVars>
      </dgm:prSet>
      <dgm:spPr/>
    </dgm:pt>
    <dgm:pt modelId="{A901567B-96C4-492D-AD73-2EF8BEACE80E}" type="pres">
      <dgm:prSet presAssocID="{8CB723F4-D706-4168-A74D-C39E68ABA84C}" presName="ConnectLine" presStyleLbl="sibTrans1D1" presStyleIdx="5" presStyleCnt="6"/>
      <dgm:spPr/>
    </dgm:pt>
    <dgm:pt modelId="{18B9E7AD-D16C-4A69-89FB-0AA1A3F682A5}" type="pres">
      <dgm:prSet presAssocID="{8CB723F4-D706-4168-A74D-C39E68ABA84C}" presName="EmptyPlaceHolder" presStyleCnt="0"/>
      <dgm:spPr/>
    </dgm:pt>
  </dgm:ptLst>
  <dgm:cxnLst>
    <dgm:cxn modelId="{A527FF00-342A-4287-83FC-9D6CA9A1F2A3}" type="presOf" srcId="{F0EA8F96-B5E7-4B2A-970E-D5649B3BAF27}" destId="{B41B1EF3-6948-4ACA-8576-E542706B3834}" srcOrd="0" destOrd="0" presId="urn:microsoft.com/office/officeart/2024/3/layout/SimpleTimelineDefaultVariant"/>
    <dgm:cxn modelId="{00D4B101-42D3-4D29-8B04-EA2D10B7ECE0}" srcId="{8CB723F4-D706-4168-A74D-C39E68ABA84C}" destId="{2DBED632-F57D-43A6-B838-4AED14473BAB}" srcOrd="0" destOrd="0" parTransId="{B8B8C408-B1A9-4B73-8246-9720FD7C6D21}" sibTransId="{626DE557-170C-40C9-A7BB-04A280D8E05F}"/>
    <dgm:cxn modelId="{5E2E4309-F187-4ACB-83BC-36AA11BE109F}" srcId="{824A677C-F2A4-4C67-AC55-C25298183DB5}" destId="{5AEECFE0-59C8-4DCA-95B0-00FD1930596C}" srcOrd="2" destOrd="0" parTransId="{3F4B78B8-196E-4E59-8443-49CDDA46387D}" sibTransId="{98EAD83A-9F45-4933-9B3F-109A789BEFBD}"/>
    <dgm:cxn modelId="{06869109-40B1-4319-88FF-117BADD2D9FA}" srcId="{824A677C-F2A4-4C67-AC55-C25298183DB5}" destId="{7E915A09-2CCB-4EA4-8DA4-81B6AE0A8408}" srcOrd="0" destOrd="0" parTransId="{14314639-9782-4932-A49A-5BF366055B1F}" sibTransId="{B85A8A4F-DB92-48F7-9A44-2BA0BEBD2A85}"/>
    <dgm:cxn modelId="{2EE8EC0A-8448-4DF1-AB5F-741660D569A6}" srcId="{824A677C-F2A4-4C67-AC55-C25298183DB5}" destId="{B3724F68-31EC-4844-9BF4-9FDEC8161E5B}" srcOrd="1" destOrd="0" parTransId="{BCBB35A4-104D-4F22-9640-1DE778F67CEF}" sibTransId="{1D9B9C3E-E163-447E-BB28-F59B33900866}"/>
    <dgm:cxn modelId="{2F4FC615-7BB3-4AB4-9832-19FC0A942F7A}" srcId="{8DFB35D0-0CFE-441D-8882-E59555D096F9}" destId="{D8894DE9-65D9-4550-877F-445268113DD2}" srcOrd="0" destOrd="0" parTransId="{985D4723-B484-4A5F-B78A-80675B321730}" sibTransId="{8B435B67-6629-4B2E-8ADA-CF95F11E9DA0}"/>
    <dgm:cxn modelId="{673F1216-8CC0-40BC-A5E5-6A70BA04A6E8}" srcId="{A9B6C557-E9BA-408F-B92D-3EF9F6DF72D7}" destId="{F75F4F75-61D9-4826-A1A5-3AA601587788}" srcOrd="0" destOrd="0" parTransId="{006B5D05-71BE-409D-9DD9-B3CAF2A6ABBB}" sibTransId="{8A3C2062-ADC4-4332-A228-1351F0EBC9AA}"/>
    <dgm:cxn modelId="{C7B8A417-19B6-4E21-835D-6E9CDCCF60F8}" srcId="{A9B6C557-E9BA-408F-B92D-3EF9F6DF72D7}" destId="{499E1F35-F24B-4EB2-AB9E-3A2601DEFCB5}" srcOrd="1" destOrd="0" parTransId="{9E174313-4660-46B7-8843-009967FB684B}" sibTransId="{7097C718-C4B7-4183-81A2-FA3A46A28647}"/>
    <dgm:cxn modelId="{AA495829-ECBB-4683-8D72-B34BF08D6559}" type="presOf" srcId="{D8894DE9-65D9-4550-877F-445268113DD2}" destId="{6F7E8FC3-19AA-4A4E-84BF-92614E601994}" srcOrd="0" destOrd="0" presId="urn:microsoft.com/office/officeart/2024/3/layout/SimpleTimelineDefaultVariant"/>
    <dgm:cxn modelId="{CCA84E2C-DB37-4CBB-9929-7B0AB7E65474}" type="presOf" srcId="{5F2BA0DA-4410-4309-BC8D-B1C7D46B6368}" destId="{F792F2C2-A238-41E2-8562-535D3245DEAF}" srcOrd="0" destOrd="0" presId="urn:microsoft.com/office/officeart/2024/3/layout/SimpleTimelineDefaultVariant"/>
    <dgm:cxn modelId="{6E65CE2F-2597-4A6C-B635-758A8D35C2EE}" type="presOf" srcId="{7E915A09-2CCB-4EA4-8DA4-81B6AE0A8408}" destId="{DDA88B1A-1420-4108-BBCE-7F2D81BBC442}" srcOrd="0" destOrd="0" presId="urn:microsoft.com/office/officeart/2024/3/layout/SimpleTimelineDefaultVariant"/>
    <dgm:cxn modelId="{58E4D03E-C53B-46EE-8BCC-912ECBBE75D6}" srcId="{B3724F68-31EC-4844-9BF4-9FDEC8161E5B}" destId="{F0EA8F96-B5E7-4B2A-970E-D5649B3BAF27}" srcOrd="0" destOrd="0" parTransId="{C07BC9EF-1233-4F45-B28C-CCAF069F52E5}" sibTransId="{33CC2364-D5AE-4433-A275-BA28B6A37DD4}"/>
    <dgm:cxn modelId="{BE8BB45B-4821-408E-B351-331739E02EB2}" type="presOf" srcId="{8DFB35D0-0CFE-441D-8882-E59555D096F9}" destId="{63C9DC68-C02B-4200-AD5A-0B565E9553E5}" srcOrd="0" destOrd="0" presId="urn:microsoft.com/office/officeart/2024/3/layout/SimpleTimelineDefaultVariant"/>
    <dgm:cxn modelId="{5B879C63-5FEB-4444-A2AC-C892E2DF3437}" type="presOf" srcId="{BFA2B1EA-84D1-4ECC-ABE5-355019D7DFA9}" destId="{86208634-1F74-4BB7-9B33-04E730CCD4C0}" srcOrd="0" destOrd="2" presId="urn:microsoft.com/office/officeart/2024/3/layout/SimpleTimelineDefaultVariant"/>
    <dgm:cxn modelId="{89AA4C44-AEC4-441D-AEAB-BC4CD936C375}" type="presOf" srcId="{A9B6C557-E9BA-408F-B92D-3EF9F6DF72D7}" destId="{B5E3F979-12C2-45F5-BAAE-E7A092576E9B}" srcOrd="0" destOrd="0" presId="urn:microsoft.com/office/officeart/2024/3/layout/SimpleTimelineDefaultVariant"/>
    <dgm:cxn modelId="{FE870277-A2E9-4758-9403-39D4A3BD0317}" type="presOf" srcId="{5978DF4C-4071-44C4-B07D-3657FD195651}" destId="{6F7E8FC3-19AA-4A4E-84BF-92614E601994}" srcOrd="0" destOrd="1" presId="urn:microsoft.com/office/officeart/2024/3/layout/SimpleTimelineDefaultVariant"/>
    <dgm:cxn modelId="{022E9E85-1875-47A1-82DC-7DCD07751C95}" srcId="{7E915A09-2CCB-4EA4-8DA4-81B6AE0A8408}" destId="{50B4AF26-1752-4888-82A7-FEB10F81B2DE}" srcOrd="0" destOrd="0" parTransId="{B9BFC8E1-88EE-4B5C-8B77-A1B8FBD3E01A}" sibTransId="{C3AC1256-1FFD-4D42-8070-756DF6A38B1B}"/>
    <dgm:cxn modelId="{62DA5286-1C70-4A47-A236-7492639BD585}" type="presOf" srcId="{2DBED632-F57D-43A6-B838-4AED14473BAB}" destId="{75AFE1D9-703E-40FE-9FA1-D07AF3EC013B}" srcOrd="0" destOrd="0" presId="urn:microsoft.com/office/officeart/2024/3/layout/SimpleTimelineDefaultVariant"/>
    <dgm:cxn modelId="{59039F86-C291-4D46-9B80-F04CE1229E8D}" type="presOf" srcId="{824A677C-F2A4-4C67-AC55-C25298183DB5}" destId="{8F1E0D04-1357-40BA-85DB-DDB7D702E776}" srcOrd="0" destOrd="0" presId="urn:microsoft.com/office/officeart/2024/3/layout/SimpleTimelineDefaultVariant"/>
    <dgm:cxn modelId="{F7A50491-BC5A-4DF1-A74C-4D71B0BA3FBB}" type="presOf" srcId="{499E1F35-F24B-4EB2-AB9E-3A2601DEFCB5}" destId="{86208634-1F74-4BB7-9B33-04E730CCD4C0}" srcOrd="0" destOrd="1" presId="urn:microsoft.com/office/officeart/2024/3/layout/SimpleTimelineDefaultVariant"/>
    <dgm:cxn modelId="{BDC99493-A226-440B-9176-7B1AF7066C6A}" srcId="{824A677C-F2A4-4C67-AC55-C25298183DB5}" destId="{8DFB35D0-0CFE-441D-8882-E59555D096F9}" srcOrd="4" destOrd="0" parTransId="{7A85468F-1D48-4B7A-9AA0-347333BDD8E0}" sibTransId="{60B75226-DE2B-42CF-A79F-0E120B073059}"/>
    <dgm:cxn modelId="{7E995494-B8B5-4D2B-82EE-B2B068769C02}" srcId="{8DFB35D0-0CFE-441D-8882-E59555D096F9}" destId="{5978DF4C-4071-44C4-B07D-3657FD195651}" srcOrd="1" destOrd="0" parTransId="{3C3CD679-FF64-42A4-B9DB-359C86EA295A}" sibTransId="{6E5BE07E-A63E-4F26-8D2C-C69DE2573796}"/>
    <dgm:cxn modelId="{F1F920A4-4030-4C5F-85D0-89B014228B43}" type="presOf" srcId="{5AEECFE0-59C8-4DCA-95B0-00FD1930596C}" destId="{5A988B85-7760-4C8B-9C68-2CAC80939C0B}" srcOrd="0" destOrd="0" presId="urn:microsoft.com/office/officeart/2024/3/layout/SimpleTimelineDefaultVariant"/>
    <dgm:cxn modelId="{24320FAC-A4BC-4D4F-BC1B-5678E6A4D218}" type="presOf" srcId="{50B4AF26-1752-4888-82A7-FEB10F81B2DE}" destId="{65A7925B-5B77-4D38-94FE-75E2DF0280B9}" srcOrd="0" destOrd="0" presId="urn:microsoft.com/office/officeart/2024/3/layout/SimpleTimelineDefaultVariant"/>
    <dgm:cxn modelId="{D2A66FAD-CAEB-4398-B046-AC1EFFA3C0CF}" type="presOf" srcId="{B3724F68-31EC-4844-9BF4-9FDEC8161E5B}" destId="{65415DA5-28B7-49FF-8C00-A7ED57BF9F1C}" srcOrd="0" destOrd="0" presId="urn:microsoft.com/office/officeart/2024/3/layout/SimpleTimelineDefaultVariant"/>
    <dgm:cxn modelId="{12D366C9-2F7F-461A-A70B-6B8F8483F916}" srcId="{824A677C-F2A4-4C67-AC55-C25298183DB5}" destId="{8CB723F4-D706-4168-A74D-C39E68ABA84C}" srcOrd="5" destOrd="0" parTransId="{4B169717-3B8C-4AD7-BF80-BE556917EE87}" sibTransId="{35CF9E76-FECB-4CF1-A769-7D29DEDEF0CF}"/>
    <dgm:cxn modelId="{52A0C7E8-5A52-4F47-B5FC-4DB679900860}" srcId="{A9B6C557-E9BA-408F-B92D-3EF9F6DF72D7}" destId="{BFA2B1EA-84D1-4ECC-ABE5-355019D7DFA9}" srcOrd="2" destOrd="0" parTransId="{1B98904B-DC8A-43FD-AFC4-96D9B23F1224}" sibTransId="{159F9250-90DC-40C3-B55C-C09D2A9FF9FF}"/>
    <dgm:cxn modelId="{FE361EEB-2253-4BF0-AB89-6281B320EFCE}" type="presOf" srcId="{8CB723F4-D706-4168-A74D-C39E68ABA84C}" destId="{FF2E160F-5121-446C-A86B-CF82AFF388F4}" srcOrd="0" destOrd="0" presId="urn:microsoft.com/office/officeart/2024/3/layout/SimpleTimelineDefaultVariant"/>
    <dgm:cxn modelId="{586B56F2-4D0A-4B24-8928-5DB7781B8DC5}" type="presOf" srcId="{F75F4F75-61D9-4826-A1A5-3AA601587788}" destId="{86208634-1F74-4BB7-9B33-04E730CCD4C0}" srcOrd="0" destOrd="0" presId="urn:microsoft.com/office/officeart/2024/3/layout/SimpleTimelineDefaultVariant"/>
    <dgm:cxn modelId="{6F2260FD-8877-4EF6-9B70-805E5D73B321}" srcId="{824A677C-F2A4-4C67-AC55-C25298183DB5}" destId="{A9B6C557-E9BA-408F-B92D-3EF9F6DF72D7}" srcOrd="3" destOrd="0" parTransId="{53DD56AE-B9B8-4B33-8F4E-3FCEB15AE414}" sibTransId="{EBDD1B34-EE21-4817-AA79-42B419CCFC42}"/>
    <dgm:cxn modelId="{DEC3ABFE-A02A-4AE5-A286-2B297B84EB56}" srcId="{5AEECFE0-59C8-4DCA-95B0-00FD1930596C}" destId="{5F2BA0DA-4410-4309-BC8D-B1C7D46B6368}" srcOrd="0" destOrd="0" parTransId="{D6137ACA-5367-45D3-973E-A72DBF9D348E}" sibTransId="{08FD5EB3-4198-46D6-A75D-1866531EFFC5}"/>
    <dgm:cxn modelId="{4799F003-AB5A-4782-8630-9A5221F06878}" type="presParOf" srcId="{8F1E0D04-1357-40BA-85DB-DDB7D702E776}" destId="{E10B9707-5EB8-47DC-AB32-CA25B26BDBAE}" srcOrd="0" destOrd="0" presId="urn:microsoft.com/office/officeart/2024/3/layout/SimpleTimelineDefaultVariant"/>
    <dgm:cxn modelId="{B729059D-DDEE-4A1A-9409-D6F7E5F05B59}" type="presParOf" srcId="{8F1E0D04-1357-40BA-85DB-DDB7D702E776}" destId="{9A6209F8-13D2-4EBE-B983-435E47E99A00}" srcOrd="1" destOrd="0" presId="urn:microsoft.com/office/officeart/2024/3/layout/SimpleTimelineDefaultVariant"/>
    <dgm:cxn modelId="{79FFE5E9-1E06-4743-B1BE-6BCA9B71B55B}" type="presParOf" srcId="{9A6209F8-13D2-4EBE-B983-435E47E99A00}" destId="{31357FA8-6D05-4460-AC53-B8BC3EE8E7E7}" srcOrd="0" destOrd="0" presId="urn:microsoft.com/office/officeart/2024/3/layout/SimpleTimelineDefaultVariant"/>
    <dgm:cxn modelId="{D20B196D-35DC-4CDB-BF4F-C6BC4150ECBF}" type="presParOf" srcId="{31357FA8-6D05-4460-AC53-B8BC3EE8E7E7}" destId="{94BDFB96-7EAB-46C1-A8AF-EBFE1D7441A9}" srcOrd="0" destOrd="0" presId="urn:microsoft.com/office/officeart/2024/3/layout/SimpleTimelineDefaultVariant"/>
    <dgm:cxn modelId="{25ACF892-89AE-4495-8A3F-B6B0DE992AD1}" type="presParOf" srcId="{31357FA8-6D05-4460-AC53-B8BC3EE8E7E7}" destId="{AFFA5D63-3856-40E4-A922-F1C2382F8BFA}" srcOrd="1" destOrd="0" presId="urn:microsoft.com/office/officeart/2024/3/layout/SimpleTimelineDefaultVariant"/>
    <dgm:cxn modelId="{C2841E4E-E013-4A20-8C69-33659F0A006E}" type="presParOf" srcId="{AFFA5D63-3856-40E4-A922-F1C2382F8BFA}" destId="{D9E86B7D-C723-4CD1-A890-91B5B561FEC6}" srcOrd="0" destOrd="0" presId="urn:microsoft.com/office/officeart/2024/3/layout/SimpleTimelineDefaultVariant"/>
    <dgm:cxn modelId="{127CFA88-7724-40BE-8183-BB1D9FAAEC20}" type="presParOf" srcId="{AFFA5D63-3856-40E4-A922-F1C2382F8BFA}" destId="{337AB748-094E-4AE8-901E-D891304C5ABF}" srcOrd="1" destOrd="0" presId="urn:microsoft.com/office/officeart/2024/3/layout/SimpleTimelineDefaultVariant"/>
    <dgm:cxn modelId="{3C2A63FB-C3D3-40DE-B910-9EAE2D263698}" type="presParOf" srcId="{31357FA8-6D05-4460-AC53-B8BC3EE8E7E7}" destId="{65A7925B-5B77-4D38-94FE-75E2DF0280B9}" srcOrd="2" destOrd="0" presId="urn:microsoft.com/office/officeart/2024/3/layout/SimpleTimelineDefaultVariant"/>
    <dgm:cxn modelId="{D831CA71-D139-4D37-8C10-146257C0BCC2}" type="presParOf" srcId="{31357FA8-6D05-4460-AC53-B8BC3EE8E7E7}" destId="{DDA88B1A-1420-4108-BBCE-7F2D81BBC442}" srcOrd="3" destOrd="0" presId="urn:microsoft.com/office/officeart/2024/3/layout/SimpleTimelineDefaultVariant"/>
    <dgm:cxn modelId="{0F7AEC40-21C9-4CBA-9B42-B4BA1521C3D5}" type="presParOf" srcId="{31357FA8-6D05-4460-AC53-B8BC3EE8E7E7}" destId="{97ABE0AB-C3A5-4E8A-AEAE-22C4AB395149}" srcOrd="4" destOrd="0" presId="urn:microsoft.com/office/officeart/2024/3/layout/SimpleTimelineDefaultVariant"/>
    <dgm:cxn modelId="{C3B06886-73AE-4677-AD76-EF872FB98D98}" type="presParOf" srcId="{31357FA8-6D05-4460-AC53-B8BC3EE8E7E7}" destId="{CA935C00-B9DD-4D28-9E51-BDAC2DE5B0B1}" srcOrd="5" destOrd="0" presId="urn:microsoft.com/office/officeart/2024/3/layout/SimpleTimelineDefaultVariant"/>
    <dgm:cxn modelId="{41448F65-96AF-4FBD-8E1B-525DF9531470}" type="presParOf" srcId="{9A6209F8-13D2-4EBE-B983-435E47E99A00}" destId="{C54E74B9-F6A8-44BD-B7AB-867F4E497485}" srcOrd="1" destOrd="0" presId="urn:microsoft.com/office/officeart/2024/3/layout/SimpleTimelineDefaultVariant"/>
    <dgm:cxn modelId="{92A1F417-ACB0-4DA9-A119-A38B18277F51}" type="presParOf" srcId="{9A6209F8-13D2-4EBE-B983-435E47E99A00}" destId="{7B674A3D-28D9-408C-9DCA-0B57FB27845E}" srcOrd="2" destOrd="0" presId="urn:microsoft.com/office/officeart/2024/3/layout/SimpleTimelineDefaultVariant"/>
    <dgm:cxn modelId="{33DA3704-6370-47FA-B1CC-E7CCABBD901B}" type="presParOf" srcId="{7B674A3D-28D9-408C-9DCA-0B57FB27845E}" destId="{C18231D6-0983-498F-82CD-1A0F0C3FFEBF}" srcOrd="0" destOrd="0" presId="urn:microsoft.com/office/officeart/2024/3/layout/SimpleTimelineDefaultVariant"/>
    <dgm:cxn modelId="{8265E944-E3E1-4501-BA23-32B0F0770ACC}" type="presParOf" srcId="{7B674A3D-28D9-408C-9DCA-0B57FB27845E}" destId="{51AC188A-2E09-4BDB-9B3B-C28009D7D862}" srcOrd="1" destOrd="0" presId="urn:microsoft.com/office/officeart/2024/3/layout/SimpleTimelineDefaultVariant"/>
    <dgm:cxn modelId="{4D436FAB-2BF4-45AA-BBE1-6711EECEBC17}" type="presParOf" srcId="{51AC188A-2E09-4BDB-9B3B-C28009D7D862}" destId="{F98B5A34-9F2C-488E-843A-C1006612BC5C}" srcOrd="0" destOrd="0" presId="urn:microsoft.com/office/officeart/2024/3/layout/SimpleTimelineDefaultVariant"/>
    <dgm:cxn modelId="{CFCD1D48-CCBA-41A3-9349-B388FE8E1BD2}" type="presParOf" srcId="{51AC188A-2E09-4BDB-9B3B-C28009D7D862}" destId="{B11A1744-EEB5-49A4-A9DE-C3FF996F2BE4}" srcOrd="1" destOrd="0" presId="urn:microsoft.com/office/officeart/2024/3/layout/SimpleTimelineDefaultVariant"/>
    <dgm:cxn modelId="{BEDD4B94-A2CC-4515-8853-B60A8A895180}" type="presParOf" srcId="{7B674A3D-28D9-408C-9DCA-0B57FB27845E}" destId="{B41B1EF3-6948-4ACA-8576-E542706B3834}" srcOrd="2" destOrd="0" presId="urn:microsoft.com/office/officeart/2024/3/layout/SimpleTimelineDefaultVariant"/>
    <dgm:cxn modelId="{76048339-4455-4255-B695-4030B95A726F}" type="presParOf" srcId="{7B674A3D-28D9-408C-9DCA-0B57FB27845E}" destId="{65415DA5-28B7-49FF-8C00-A7ED57BF9F1C}" srcOrd="3" destOrd="0" presId="urn:microsoft.com/office/officeart/2024/3/layout/SimpleTimelineDefaultVariant"/>
    <dgm:cxn modelId="{27970061-FF96-4644-A7FD-92AF4A0A993E}" type="presParOf" srcId="{7B674A3D-28D9-408C-9DCA-0B57FB27845E}" destId="{E6BB9FCA-0B6D-422F-BB10-1EF7577C820E}" srcOrd="4" destOrd="0" presId="urn:microsoft.com/office/officeart/2024/3/layout/SimpleTimelineDefaultVariant"/>
    <dgm:cxn modelId="{8BE1446E-7FF0-4545-B09E-E505CD4A93AB}" type="presParOf" srcId="{7B674A3D-28D9-408C-9DCA-0B57FB27845E}" destId="{CEF045A2-4C12-40E6-8DB1-A30B717CE860}" srcOrd="5" destOrd="0" presId="urn:microsoft.com/office/officeart/2024/3/layout/SimpleTimelineDefaultVariant"/>
    <dgm:cxn modelId="{CF346876-4D12-4788-B07A-1D522040D96A}" type="presParOf" srcId="{9A6209F8-13D2-4EBE-B983-435E47E99A00}" destId="{5BE2C3AA-07E6-446C-8C7A-FF90D47550E7}" srcOrd="3" destOrd="0" presId="urn:microsoft.com/office/officeart/2024/3/layout/SimpleTimelineDefaultVariant"/>
    <dgm:cxn modelId="{75B80240-3E0F-4EA1-BF0E-861118B88AC5}" type="presParOf" srcId="{9A6209F8-13D2-4EBE-B983-435E47E99A00}" destId="{E0B591F1-C7A2-46C4-91ED-A5BA683AB00A}" srcOrd="4" destOrd="0" presId="urn:microsoft.com/office/officeart/2024/3/layout/SimpleTimelineDefaultVariant"/>
    <dgm:cxn modelId="{EDA12D68-C95F-4510-9CEE-735D68AF9C39}" type="presParOf" srcId="{E0B591F1-C7A2-46C4-91ED-A5BA683AB00A}" destId="{F48EC1C8-C87B-4CC4-8D01-FF37D6A74E0A}" srcOrd="0" destOrd="0" presId="urn:microsoft.com/office/officeart/2024/3/layout/SimpleTimelineDefaultVariant"/>
    <dgm:cxn modelId="{25C73538-F975-4FDE-8722-07A1E7DFBAA8}" type="presParOf" srcId="{E0B591F1-C7A2-46C4-91ED-A5BA683AB00A}" destId="{F89D92D5-0F44-4317-9805-9F711B1999F7}" srcOrd="1" destOrd="0" presId="urn:microsoft.com/office/officeart/2024/3/layout/SimpleTimelineDefaultVariant"/>
    <dgm:cxn modelId="{4A498A0B-ECEB-4596-A31E-6E91009C70DF}" type="presParOf" srcId="{F89D92D5-0F44-4317-9805-9F711B1999F7}" destId="{114324EA-ED71-4FFE-951F-82E7AF027C28}" srcOrd="0" destOrd="0" presId="urn:microsoft.com/office/officeart/2024/3/layout/SimpleTimelineDefaultVariant"/>
    <dgm:cxn modelId="{D2B1CB39-0289-4EE4-A91D-B48F059DC079}" type="presParOf" srcId="{F89D92D5-0F44-4317-9805-9F711B1999F7}" destId="{20454216-9EAC-4C7A-B93B-9836C8326785}" srcOrd="1" destOrd="0" presId="urn:microsoft.com/office/officeart/2024/3/layout/SimpleTimelineDefaultVariant"/>
    <dgm:cxn modelId="{A918A09A-30A0-4F9D-BBBB-4FC393F1B2F1}" type="presParOf" srcId="{E0B591F1-C7A2-46C4-91ED-A5BA683AB00A}" destId="{F792F2C2-A238-41E2-8562-535D3245DEAF}" srcOrd="2" destOrd="0" presId="urn:microsoft.com/office/officeart/2024/3/layout/SimpleTimelineDefaultVariant"/>
    <dgm:cxn modelId="{2587ABE6-521C-435A-8E42-40C387E30871}" type="presParOf" srcId="{E0B591F1-C7A2-46C4-91ED-A5BA683AB00A}" destId="{5A988B85-7760-4C8B-9C68-2CAC80939C0B}" srcOrd="3" destOrd="0" presId="urn:microsoft.com/office/officeart/2024/3/layout/SimpleTimelineDefaultVariant"/>
    <dgm:cxn modelId="{C4C53AFD-85F3-4D9C-B587-E9FC748F57FF}" type="presParOf" srcId="{E0B591F1-C7A2-46C4-91ED-A5BA683AB00A}" destId="{AE1459F7-4D93-4918-8B60-DE18C3B54212}" srcOrd="4" destOrd="0" presId="urn:microsoft.com/office/officeart/2024/3/layout/SimpleTimelineDefaultVariant"/>
    <dgm:cxn modelId="{D96DAD5C-DE4F-4F7C-8952-D6B6E7A13902}" type="presParOf" srcId="{E0B591F1-C7A2-46C4-91ED-A5BA683AB00A}" destId="{F2B01CA9-DDB4-4912-BD4E-722E1C0BD02F}" srcOrd="5" destOrd="0" presId="urn:microsoft.com/office/officeart/2024/3/layout/SimpleTimelineDefaultVariant"/>
    <dgm:cxn modelId="{126B3573-2C56-4E59-9F50-EE30E36809FA}" type="presParOf" srcId="{9A6209F8-13D2-4EBE-B983-435E47E99A00}" destId="{1D30BD1A-791C-4387-A788-A2C150D82D43}" srcOrd="5" destOrd="0" presId="urn:microsoft.com/office/officeart/2024/3/layout/SimpleTimelineDefaultVariant"/>
    <dgm:cxn modelId="{AEBFAEDF-4EA5-41B0-89B5-9DAEA5A76BBC}" type="presParOf" srcId="{9A6209F8-13D2-4EBE-B983-435E47E99A00}" destId="{C42286BF-16F5-4F76-BCB0-660802A5C0F1}" srcOrd="6" destOrd="0" presId="urn:microsoft.com/office/officeart/2024/3/layout/SimpleTimelineDefaultVariant"/>
    <dgm:cxn modelId="{44A1A08D-F1A2-43A7-9519-2AB7F715BD18}" type="presParOf" srcId="{C42286BF-16F5-4F76-BCB0-660802A5C0F1}" destId="{E446B817-D78F-437E-A809-70956FD36316}" srcOrd="0" destOrd="0" presId="urn:microsoft.com/office/officeart/2024/3/layout/SimpleTimelineDefaultVariant"/>
    <dgm:cxn modelId="{475E6759-7FF4-4B4E-A30F-92D026036C30}" type="presParOf" srcId="{C42286BF-16F5-4F76-BCB0-660802A5C0F1}" destId="{FB464F41-8DB2-4905-9F2D-766CD4A05038}" srcOrd="1" destOrd="0" presId="urn:microsoft.com/office/officeart/2024/3/layout/SimpleTimelineDefaultVariant"/>
    <dgm:cxn modelId="{EFA7D248-EC87-4FB8-8E09-6F268B167D27}" type="presParOf" srcId="{FB464F41-8DB2-4905-9F2D-766CD4A05038}" destId="{6D02DEB2-63C9-4EC5-9644-9841DAF1A7F9}" srcOrd="0" destOrd="0" presId="urn:microsoft.com/office/officeart/2024/3/layout/SimpleTimelineDefaultVariant"/>
    <dgm:cxn modelId="{FFE96AC1-3ACE-4B4F-A876-200A0B1E4644}" type="presParOf" srcId="{FB464F41-8DB2-4905-9F2D-766CD4A05038}" destId="{39888D0D-1A1D-4C55-88CD-6EE40269046B}" srcOrd="1" destOrd="0" presId="urn:microsoft.com/office/officeart/2024/3/layout/SimpleTimelineDefaultVariant"/>
    <dgm:cxn modelId="{B61DEC03-D49A-4C8A-8930-9CF839800E99}" type="presParOf" srcId="{C42286BF-16F5-4F76-BCB0-660802A5C0F1}" destId="{86208634-1F74-4BB7-9B33-04E730CCD4C0}" srcOrd="2" destOrd="0" presId="urn:microsoft.com/office/officeart/2024/3/layout/SimpleTimelineDefaultVariant"/>
    <dgm:cxn modelId="{CEF42C3C-225C-4BBC-96D1-6CD6A64E0C97}" type="presParOf" srcId="{C42286BF-16F5-4F76-BCB0-660802A5C0F1}" destId="{B5E3F979-12C2-45F5-BAAE-E7A092576E9B}" srcOrd="3" destOrd="0" presId="urn:microsoft.com/office/officeart/2024/3/layout/SimpleTimelineDefaultVariant"/>
    <dgm:cxn modelId="{44F6BA53-B2DB-4742-970C-1E90B57A5788}" type="presParOf" srcId="{C42286BF-16F5-4F76-BCB0-660802A5C0F1}" destId="{2AC928BE-E9AE-4E9F-ADE7-A27E1DC176CD}" srcOrd="4" destOrd="0" presId="urn:microsoft.com/office/officeart/2024/3/layout/SimpleTimelineDefaultVariant"/>
    <dgm:cxn modelId="{7D3D16E1-53E7-4E0F-9D7B-EA1E63FE75F5}" type="presParOf" srcId="{C42286BF-16F5-4F76-BCB0-660802A5C0F1}" destId="{4EB36FD0-DD79-4076-A967-9078830BA6B4}" srcOrd="5" destOrd="0" presId="urn:microsoft.com/office/officeart/2024/3/layout/SimpleTimelineDefaultVariant"/>
    <dgm:cxn modelId="{5AFD928A-1022-4843-8041-31CA6E923202}" type="presParOf" srcId="{9A6209F8-13D2-4EBE-B983-435E47E99A00}" destId="{BDA713C3-82CD-4B31-A3F5-414C4649766A}" srcOrd="7" destOrd="0" presId="urn:microsoft.com/office/officeart/2024/3/layout/SimpleTimelineDefaultVariant"/>
    <dgm:cxn modelId="{5A0D6420-2E27-45D5-91CC-7F8BECCB96C0}" type="presParOf" srcId="{9A6209F8-13D2-4EBE-B983-435E47E99A00}" destId="{78424898-DEA2-4C7F-AC13-E3BE0133F1DE}" srcOrd="8" destOrd="0" presId="urn:microsoft.com/office/officeart/2024/3/layout/SimpleTimelineDefaultVariant"/>
    <dgm:cxn modelId="{0B386C21-85E5-4276-95B5-0F0DC09AD9A2}" type="presParOf" srcId="{78424898-DEA2-4C7F-AC13-E3BE0133F1DE}" destId="{FFB71DF5-6DC5-434D-A0A5-EB3B6AADD9CE}" srcOrd="0" destOrd="0" presId="urn:microsoft.com/office/officeart/2024/3/layout/SimpleTimelineDefaultVariant"/>
    <dgm:cxn modelId="{20DBADAE-059E-48C5-A4E8-78D8AE90DD16}" type="presParOf" srcId="{78424898-DEA2-4C7F-AC13-E3BE0133F1DE}" destId="{E70C8B89-FCF6-4BA2-B7E2-7C82440D029A}" srcOrd="1" destOrd="0" presId="urn:microsoft.com/office/officeart/2024/3/layout/SimpleTimelineDefaultVariant"/>
    <dgm:cxn modelId="{AE569345-7C72-4689-8749-842D509F117B}" type="presParOf" srcId="{E70C8B89-FCF6-4BA2-B7E2-7C82440D029A}" destId="{AFFF202B-7B82-4185-94E1-8A7B4244ED80}" srcOrd="0" destOrd="0" presId="urn:microsoft.com/office/officeart/2024/3/layout/SimpleTimelineDefaultVariant"/>
    <dgm:cxn modelId="{6F3E3760-5518-4EDE-ADF0-84830B0A8B9E}" type="presParOf" srcId="{E70C8B89-FCF6-4BA2-B7E2-7C82440D029A}" destId="{E81C7D3E-7AD2-4FE6-BBE0-B807A5948715}" srcOrd="1" destOrd="0" presId="urn:microsoft.com/office/officeart/2024/3/layout/SimpleTimelineDefaultVariant"/>
    <dgm:cxn modelId="{0E8A7960-B999-4E44-9713-083561935F3E}" type="presParOf" srcId="{78424898-DEA2-4C7F-AC13-E3BE0133F1DE}" destId="{6F7E8FC3-19AA-4A4E-84BF-92614E601994}" srcOrd="2" destOrd="0" presId="urn:microsoft.com/office/officeart/2024/3/layout/SimpleTimelineDefaultVariant"/>
    <dgm:cxn modelId="{CFB5CBD6-E94A-4797-89B8-EF308D055CE5}" type="presParOf" srcId="{78424898-DEA2-4C7F-AC13-E3BE0133F1DE}" destId="{63C9DC68-C02B-4200-AD5A-0B565E9553E5}" srcOrd="3" destOrd="0" presId="urn:microsoft.com/office/officeart/2024/3/layout/SimpleTimelineDefaultVariant"/>
    <dgm:cxn modelId="{013A18ED-5E36-49D1-997F-DA3D7A1A2D56}" type="presParOf" srcId="{78424898-DEA2-4C7F-AC13-E3BE0133F1DE}" destId="{90C78B7D-A449-488E-A3ED-B1E484AA8BF3}" srcOrd="4" destOrd="0" presId="urn:microsoft.com/office/officeart/2024/3/layout/SimpleTimelineDefaultVariant"/>
    <dgm:cxn modelId="{4E4F4ADA-762B-4685-A5C1-6058C0A594C9}" type="presParOf" srcId="{78424898-DEA2-4C7F-AC13-E3BE0133F1DE}" destId="{35C4AECE-A002-4A99-9C4F-5D513BD9B475}" srcOrd="5" destOrd="0" presId="urn:microsoft.com/office/officeart/2024/3/layout/SimpleTimelineDefaultVariant"/>
    <dgm:cxn modelId="{937B842C-7CEF-46C0-BFF0-4674EDD30470}" type="presParOf" srcId="{9A6209F8-13D2-4EBE-B983-435E47E99A00}" destId="{121DF016-14F4-4CB1-A2AE-772509B9898B}" srcOrd="9" destOrd="0" presId="urn:microsoft.com/office/officeart/2024/3/layout/SimpleTimelineDefaultVariant"/>
    <dgm:cxn modelId="{FD33A150-A76F-4C8C-91E7-AAAC21015C53}" type="presParOf" srcId="{9A6209F8-13D2-4EBE-B983-435E47E99A00}" destId="{20BFC470-9CDB-4815-A4C5-5241F6A82A88}" srcOrd="10" destOrd="0" presId="urn:microsoft.com/office/officeart/2024/3/layout/SimpleTimelineDefaultVariant"/>
    <dgm:cxn modelId="{58C9DCB9-3487-4869-8960-8F78E2CC17E9}" type="presParOf" srcId="{20BFC470-9CDB-4815-A4C5-5241F6A82A88}" destId="{4BD3F4B9-8579-404A-A4CE-69E35872A38B}" srcOrd="0" destOrd="0" presId="urn:microsoft.com/office/officeart/2024/3/layout/SimpleTimelineDefaultVariant"/>
    <dgm:cxn modelId="{DBB92967-AA92-40A1-88D0-FA0CCE542E5D}" type="presParOf" srcId="{20BFC470-9CDB-4815-A4C5-5241F6A82A88}" destId="{C5807C02-530E-46CD-BCCC-F9BC9A83E6D4}" srcOrd="1" destOrd="0" presId="urn:microsoft.com/office/officeart/2024/3/layout/SimpleTimelineDefaultVariant"/>
    <dgm:cxn modelId="{40C3ABE3-F85E-4117-B128-3CB8A8EDBF35}" type="presParOf" srcId="{C5807C02-530E-46CD-BCCC-F9BC9A83E6D4}" destId="{568A284E-3D45-4659-9878-28B8027689A5}" srcOrd="0" destOrd="0" presId="urn:microsoft.com/office/officeart/2024/3/layout/SimpleTimelineDefaultVariant"/>
    <dgm:cxn modelId="{97712563-6053-456C-A40D-5419E9A80A7C}" type="presParOf" srcId="{C5807C02-530E-46CD-BCCC-F9BC9A83E6D4}" destId="{5A67D02C-5DA6-4D61-AB36-F7C40CF34465}" srcOrd="1" destOrd="0" presId="urn:microsoft.com/office/officeart/2024/3/layout/SimpleTimelineDefaultVariant"/>
    <dgm:cxn modelId="{984362A9-CA4D-43DF-B7D3-2443020CAD2C}" type="presParOf" srcId="{20BFC470-9CDB-4815-A4C5-5241F6A82A88}" destId="{75AFE1D9-703E-40FE-9FA1-D07AF3EC013B}" srcOrd="2" destOrd="0" presId="urn:microsoft.com/office/officeart/2024/3/layout/SimpleTimelineDefaultVariant"/>
    <dgm:cxn modelId="{DA051BFE-18B9-4791-A450-405C5FFB6D25}" type="presParOf" srcId="{20BFC470-9CDB-4815-A4C5-5241F6A82A88}" destId="{FF2E160F-5121-446C-A86B-CF82AFF388F4}" srcOrd="3" destOrd="0" presId="urn:microsoft.com/office/officeart/2024/3/layout/SimpleTimelineDefaultVariant"/>
    <dgm:cxn modelId="{D7D23FD8-E6DC-463B-8AC6-194D23F75CDB}" type="presParOf" srcId="{20BFC470-9CDB-4815-A4C5-5241F6A82A88}" destId="{A901567B-96C4-492D-AD73-2EF8BEACE80E}" srcOrd="4" destOrd="0" presId="urn:microsoft.com/office/officeart/2024/3/layout/SimpleTimelineDefaultVariant"/>
    <dgm:cxn modelId="{E6E3DD3F-81BC-4B7F-826A-3C9EFEE88A39}" type="presParOf" srcId="{20BFC470-9CDB-4815-A4C5-5241F6A82A88}" destId="{18B9E7AD-D16C-4A69-89FB-0AA1A3F682A5}" srcOrd="5" destOrd="0" presId="urn:microsoft.com/office/officeart/2024/3/layout/SimpleTimelineDefaultVarian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74A885-D411-46DA-B844-2BE5920C8E84}">
      <dsp:nvSpPr>
        <dsp:cNvPr id="0" name=""/>
        <dsp:cNvSpPr/>
      </dsp:nvSpPr>
      <dsp:spPr>
        <a:xfrm>
          <a:off x="5018" y="990847"/>
          <a:ext cx="2194239" cy="13165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i="0" kern="1200"/>
            <a:t>Magnet Survey Overview</a:t>
          </a:r>
          <a:endParaRPr lang="en-US" sz="2600" kern="1200"/>
        </a:p>
      </dsp:txBody>
      <dsp:txXfrm>
        <a:off x="43578" y="1029407"/>
        <a:ext cx="2117119" cy="1239423"/>
      </dsp:txXfrm>
    </dsp:sp>
    <dsp:sp modelId="{600003BC-4EA9-4DEC-BED0-222EE6A58F64}">
      <dsp:nvSpPr>
        <dsp:cNvPr id="0" name=""/>
        <dsp:cNvSpPr/>
      </dsp:nvSpPr>
      <dsp:spPr>
        <a:xfrm>
          <a:off x="2392351" y="1377033"/>
          <a:ext cx="465178" cy="54417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2392351" y="1485867"/>
        <a:ext cx="325625" cy="326503"/>
      </dsp:txXfrm>
    </dsp:sp>
    <dsp:sp modelId="{58AF3E68-B7F6-4A02-85F4-2E34597107D1}">
      <dsp:nvSpPr>
        <dsp:cNvPr id="0" name=""/>
        <dsp:cNvSpPr/>
      </dsp:nvSpPr>
      <dsp:spPr>
        <a:xfrm>
          <a:off x="3076954" y="990847"/>
          <a:ext cx="2194239" cy="13165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i="0" kern="1200" dirty="0"/>
            <a:t>Success &amp; Exemplars</a:t>
          </a:r>
          <a:endParaRPr lang="en-US" sz="2600" kern="1200" dirty="0"/>
        </a:p>
      </dsp:txBody>
      <dsp:txXfrm>
        <a:off x="3115514" y="1029407"/>
        <a:ext cx="2117119" cy="1239423"/>
      </dsp:txXfrm>
    </dsp:sp>
    <dsp:sp modelId="{10E86D1B-ADBA-4DCF-85E8-039F6B8736C2}">
      <dsp:nvSpPr>
        <dsp:cNvPr id="0" name=""/>
        <dsp:cNvSpPr/>
      </dsp:nvSpPr>
      <dsp:spPr>
        <a:xfrm>
          <a:off x="5464287" y="1377033"/>
          <a:ext cx="465178" cy="54417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5464287" y="1485867"/>
        <a:ext cx="325625" cy="326503"/>
      </dsp:txXfrm>
    </dsp:sp>
    <dsp:sp modelId="{51DFE180-756F-495C-9EEC-155B530DDF99}">
      <dsp:nvSpPr>
        <dsp:cNvPr id="0" name=""/>
        <dsp:cNvSpPr/>
      </dsp:nvSpPr>
      <dsp:spPr>
        <a:xfrm>
          <a:off x="6148890" y="990847"/>
          <a:ext cx="2194239" cy="13165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i="0" kern="1200"/>
            <a:t>Opportunities &amp; Lessons</a:t>
          </a:r>
          <a:endParaRPr lang="en-US" sz="2600" kern="1200"/>
        </a:p>
      </dsp:txBody>
      <dsp:txXfrm>
        <a:off x="6187450" y="1029407"/>
        <a:ext cx="2117119" cy="1239423"/>
      </dsp:txXfrm>
    </dsp:sp>
    <dsp:sp modelId="{6B2A804F-0E53-413A-8787-6AB3613C204F}">
      <dsp:nvSpPr>
        <dsp:cNvPr id="0" name=""/>
        <dsp:cNvSpPr/>
      </dsp:nvSpPr>
      <dsp:spPr>
        <a:xfrm>
          <a:off x="8536223" y="1377033"/>
          <a:ext cx="465178" cy="54417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8536223" y="1485867"/>
        <a:ext cx="325625" cy="326503"/>
      </dsp:txXfrm>
    </dsp:sp>
    <dsp:sp modelId="{74F1E56C-FAE4-4D50-9AD9-6789FBF0A26A}">
      <dsp:nvSpPr>
        <dsp:cNvPr id="0" name=""/>
        <dsp:cNvSpPr/>
      </dsp:nvSpPr>
      <dsp:spPr>
        <a:xfrm>
          <a:off x="9220826" y="990847"/>
          <a:ext cx="2194239" cy="13165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i="0" kern="1200"/>
            <a:t>Plan for the Road Ahead</a:t>
          </a:r>
          <a:endParaRPr lang="en-US" sz="2600" kern="1200"/>
        </a:p>
      </dsp:txBody>
      <dsp:txXfrm>
        <a:off x="9259386" y="1029407"/>
        <a:ext cx="2117119" cy="12394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0B9707-5EB8-47DC-AB32-CA25B26BDBAE}">
      <dsp:nvSpPr>
        <dsp:cNvPr id="0" name=""/>
        <dsp:cNvSpPr/>
      </dsp:nvSpPr>
      <dsp:spPr>
        <a:xfrm>
          <a:off x="0" y="1717920"/>
          <a:ext cx="6373003" cy="0"/>
        </a:xfrm>
        <a:prstGeom prst="line">
          <a:avLst/>
        </a:prstGeom>
        <a:solidFill>
          <a:schemeClr val="dk2">
            <a:alpha val="90000"/>
            <a:hueOff val="0"/>
            <a:satOff val="0"/>
            <a:lumOff val="0"/>
            <a:alphaOff val="0"/>
          </a:schemeClr>
        </a:solidFill>
        <a:ln w="12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 w="med" len="me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A7925B-5B77-4D38-94FE-75E2DF0280B9}">
      <dsp:nvSpPr>
        <dsp:cNvPr id="0" name=""/>
        <dsp:cNvSpPr/>
      </dsp:nvSpPr>
      <dsp:spPr>
        <a:xfrm>
          <a:off x="351876" y="700911"/>
          <a:ext cx="1478876" cy="1017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Magnet Document Submission</a:t>
          </a:r>
        </a:p>
      </dsp:txBody>
      <dsp:txXfrm>
        <a:off x="351876" y="700911"/>
        <a:ext cx="1478876" cy="1017008"/>
      </dsp:txXfrm>
    </dsp:sp>
    <dsp:sp modelId="{DDA88B1A-1420-4108-BBCE-7F2D81BBC442}">
      <dsp:nvSpPr>
        <dsp:cNvPr id="0" name=""/>
        <dsp:cNvSpPr/>
      </dsp:nvSpPr>
      <dsp:spPr>
        <a:xfrm>
          <a:off x="351876" y="343584"/>
          <a:ext cx="1478876" cy="357327"/>
        </a:xfrm>
        <a:prstGeom prst="rect">
          <a:avLst/>
        </a:prstGeom>
        <a:solidFill>
          <a:schemeClr val="accent1">
            <a:alpha val="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2/3/2025</a:t>
          </a:r>
        </a:p>
      </dsp:txBody>
      <dsp:txXfrm>
        <a:off x="351876" y="343584"/>
        <a:ext cx="1478876" cy="357327"/>
      </dsp:txXfrm>
    </dsp:sp>
    <dsp:sp modelId="{97ABE0AB-C3A5-4E8A-AEAE-22C4AB395149}">
      <dsp:nvSpPr>
        <dsp:cNvPr id="0" name=""/>
        <dsp:cNvSpPr/>
      </dsp:nvSpPr>
      <dsp:spPr>
        <a:xfrm>
          <a:off x="177663" y="343584"/>
          <a:ext cx="0" cy="1374336"/>
        </a:xfrm>
        <a:prstGeom prst="line">
          <a:avLst/>
        </a:pr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BDFB96-7EAB-46C1-A8AF-EBFE1D7441A9}">
      <dsp:nvSpPr>
        <dsp:cNvPr id="0" name=""/>
        <dsp:cNvSpPr/>
      </dsp:nvSpPr>
      <dsp:spPr>
        <a:xfrm>
          <a:off x="142045" y="1676827"/>
          <a:ext cx="80137" cy="821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1B1EF3-6948-4ACA-8576-E542706B3834}">
      <dsp:nvSpPr>
        <dsp:cNvPr id="0" name=""/>
        <dsp:cNvSpPr/>
      </dsp:nvSpPr>
      <dsp:spPr>
        <a:xfrm>
          <a:off x="1259636" y="2542522"/>
          <a:ext cx="1478876" cy="549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142875" bIns="952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ANCC approved additional documentation</a:t>
          </a:r>
        </a:p>
      </dsp:txBody>
      <dsp:txXfrm>
        <a:off x="1259636" y="2542522"/>
        <a:ext cx="1478876" cy="549734"/>
      </dsp:txXfrm>
    </dsp:sp>
    <dsp:sp modelId="{65415DA5-28B7-49FF-8C00-A7ED57BF9F1C}">
      <dsp:nvSpPr>
        <dsp:cNvPr id="0" name=""/>
        <dsp:cNvSpPr/>
      </dsp:nvSpPr>
      <dsp:spPr>
        <a:xfrm>
          <a:off x="1259636" y="2198938"/>
          <a:ext cx="1478876" cy="343584"/>
        </a:xfrm>
        <a:prstGeom prst="rect">
          <a:avLst/>
        </a:prstGeom>
        <a:solidFill>
          <a:schemeClr val="accent1">
            <a:alpha val="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8/1/2025</a:t>
          </a:r>
        </a:p>
      </dsp:txBody>
      <dsp:txXfrm>
        <a:off x="1259636" y="2198938"/>
        <a:ext cx="1478876" cy="343584"/>
      </dsp:txXfrm>
    </dsp:sp>
    <dsp:sp modelId="{E6BB9FCA-0B6D-422F-BB10-1EF7577C820E}">
      <dsp:nvSpPr>
        <dsp:cNvPr id="0" name=""/>
        <dsp:cNvSpPr/>
      </dsp:nvSpPr>
      <dsp:spPr>
        <a:xfrm>
          <a:off x="1085423" y="1717920"/>
          <a:ext cx="0" cy="1374336"/>
        </a:xfrm>
        <a:prstGeom prst="line">
          <a:avLst/>
        </a:pr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8231D6-0983-498F-82CD-1A0F0C3FFEBF}">
      <dsp:nvSpPr>
        <dsp:cNvPr id="0" name=""/>
        <dsp:cNvSpPr/>
      </dsp:nvSpPr>
      <dsp:spPr>
        <a:xfrm>
          <a:off x="1049805" y="1676827"/>
          <a:ext cx="80137" cy="821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92F2C2-A238-41E2-8562-535D3245DEAF}">
      <dsp:nvSpPr>
        <dsp:cNvPr id="0" name=""/>
        <dsp:cNvSpPr/>
      </dsp:nvSpPr>
      <dsp:spPr>
        <a:xfrm>
          <a:off x="2167396" y="700911"/>
          <a:ext cx="1478876" cy="1017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Additional documentation requested by ANCC</a:t>
          </a:r>
        </a:p>
      </dsp:txBody>
      <dsp:txXfrm>
        <a:off x="2167396" y="700911"/>
        <a:ext cx="1478876" cy="1017008"/>
      </dsp:txXfrm>
    </dsp:sp>
    <dsp:sp modelId="{5A988B85-7760-4C8B-9C68-2CAC80939C0B}">
      <dsp:nvSpPr>
        <dsp:cNvPr id="0" name=""/>
        <dsp:cNvSpPr/>
      </dsp:nvSpPr>
      <dsp:spPr>
        <a:xfrm>
          <a:off x="2167396" y="343584"/>
          <a:ext cx="1478876" cy="357327"/>
        </a:xfrm>
        <a:prstGeom prst="rect">
          <a:avLst/>
        </a:prstGeom>
        <a:solidFill>
          <a:schemeClr val="accent1">
            <a:alpha val="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4/29/2025</a:t>
          </a:r>
        </a:p>
      </dsp:txBody>
      <dsp:txXfrm>
        <a:off x="2167396" y="343584"/>
        <a:ext cx="1478876" cy="357327"/>
      </dsp:txXfrm>
    </dsp:sp>
    <dsp:sp modelId="{AE1459F7-4D93-4918-8B60-DE18C3B54212}">
      <dsp:nvSpPr>
        <dsp:cNvPr id="0" name=""/>
        <dsp:cNvSpPr/>
      </dsp:nvSpPr>
      <dsp:spPr>
        <a:xfrm>
          <a:off x="1993183" y="343584"/>
          <a:ext cx="0" cy="1374336"/>
        </a:xfrm>
        <a:prstGeom prst="line">
          <a:avLst/>
        </a:pr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8EC1C8-C87B-4CC4-8D01-FF37D6A74E0A}">
      <dsp:nvSpPr>
        <dsp:cNvPr id="0" name=""/>
        <dsp:cNvSpPr/>
      </dsp:nvSpPr>
      <dsp:spPr>
        <a:xfrm>
          <a:off x="1957565" y="1676827"/>
          <a:ext cx="80137" cy="821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208634-1F74-4BB7-9B33-04E730CCD4C0}">
      <dsp:nvSpPr>
        <dsp:cNvPr id="0" name=""/>
        <dsp:cNvSpPr/>
      </dsp:nvSpPr>
      <dsp:spPr>
        <a:xfrm>
          <a:off x="3075155" y="2542522"/>
          <a:ext cx="1478876" cy="549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142875" bIns="952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SUNY Upstate Successfully Completes Magnet Site Survey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075155" y="2542522"/>
        <a:ext cx="1478876" cy="549734"/>
      </dsp:txXfrm>
    </dsp:sp>
    <dsp:sp modelId="{B5E3F979-12C2-45F5-BAAE-E7A092576E9B}">
      <dsp:nvSpPr>
        <dsp:cNvPr id="0" name=""/>
        <dsp:cNvSpPr/>
      </dsp:nvSpPr>
      <dsp:spPr>
        <a:xfrm>
          <a:off x="3075155" y="2198938"/>
          <a:ext cx="1478876" cy="343584"/>
        </a:xfrm>
        <a:prstGeom prst="rect">
          <a:avLst/>
        </a:prstGeom>
        <a:solidFill>
          <a:schemeClr val="accent1">
            <a:alpha val="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12065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 dirty="0"/>
            <a:t>10/27/2025</a:t>
          </a:r>
        </a:p>
      </dsp:txBody>
      <dsp:txXfrm>
        <a:off x="3075155" y="2198938"/>
        <a:ext cx="1478876" cy="343584"/>
      </dsp:txXfrm>
    </dsp:sp>
    <dsp:sp modelId="{2AC928BE-E9AE-4E9F-ADE7-A27E1DC176CD}">
      <dsp:nvSpPr>
        <dsp:cNvPr id="0" name=""/>
        <dsp:cNvSpPr/>
      </dsp:nvSpPr>
      <dsp:spPr>
        <a:xfrm>
          <a:off x="2900943" y="1717920"/>
          <a:ext cx="0" cy="1374336"/>
        </a:xfrm>
        <a:prstGeom prst="line">
          <a:avLst/>
        </a:pr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46B817-D78F-437E-A809-70956FD36316}">
      <dsp:nvSpPr>
        <dsp:cNvPr id="0" name=""/>
        <dsp:cNvSpPr/>
      </dsp:nvSpPr>
      <dsp:spPr>
        <a:xfrm>
          <a:off x="2865325" y="1676827"/>
          <a:ext cx="80137" cy="821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7E8FC3-19AA-4A4E-84BF-92614E601994}">
      <dsp:nvSpPr>
        <dsp:cNvPr id="0" name=""/>
        <dsp:cNvSpPr/>
      </dsp:nvSpPr>
      <dsp:spPr>
        <a:xfrm>
          <a:off x="3982915" y="700911"/>
          <a:ext cx="1478876" cy="1017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Additional documentation submitted to ANCC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982915" y="700911"/>
        <a:ext cx="1478876" cy="1017008"/>
      </dsp:txXfrm>
    </dsp:sp>
    <dsp:sp modelId="{63C9DC68-C02B-4200-AD5A-0B565E9553E5}">
      <dsp:nvSpPr>
        <dsp:cNvPr id="0" name=""/>
        <dsp:cNvSpPr/>
      </dsp:nvSpPr>
      <dsp:spPr>
        <a:xfrm>
          <a:off x="3982915" y="343584"/>
          <a:ext cx="1478876" cy="357327"/>
        </a:xfrm>
        <a:prstGeom prst="rect">
          <a:avLst/>
        </a:prstGeom>
        <a:solidFill>
          <a:schemeClr val="accent1">
            <a:alpha val="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7/18/2025</a:t>
          </a:r>
        </a:p>
      </dsp:txBody>
      <dsp:txXfrm>
        <a:off x="3982915" y="343584"/>
        <a:ext cx="1478876" cy="357327"/>
      </dsp:txXfrm>
    </dsp:sp>
    <dsp:sp modelId="{90C78B7D-A449-488E-A3ED-B1E484AA8BF3}">
      <dsp:nvSpPr>
        <dsp:cNvPr id="0" name=""/>
        <dsp:cNvSpPr/>
      </dsp:nvSpPr>
      <dsp:spPr>
        <a:xfrm>
          <a:off x="3808703" y="343584"/>
          <a:ext cx="0" cy="1374336"/>
        </a:xfrm>
        <a:prstGeom prst="line">
          <a:avLst/>
        </a:pr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B71DF5-6DC5-434D-A0A5-EB3B6AADD9CE}">
      <dsp:nvSpPr>
        <dsp:cNvPr id="0" name=""/>
        <dsp:cNvSpPr/>
      </dsp:nvSpPr>
      <dsp:spPr>
        <a:xfrm>
          <a:off x="3773085" y="1676827"/>
          <a:ext cx="80137" cy="821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AFE1D9-703E-40FE-9FA1-D07AF3EC013B}">
      <dsp:nvSpPr>
        <dsp:cNvPr id="0" name=""/>
        <dsp:cNvSpPr/>
      </dsp:nvSpPr>
      <dsp:spPr>
        <a:xfrm>
          <a:off x="4890675" y="2542522"/>
          <a:ext cx="1478876" cy="549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142875" bIns="952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Anticipated notification of Magnet Re-Designation</a:t>
          </a:r>
        </a:p>
      </dsp:txBody>
      <dsp:txXfrm>
        <a:off x="4890675" y="2542522"/>
        <a:ext cx="1478876" cy="549734"/>
      </dsp:txXfrm>
    </dsp:sp>
    <dsp:sp modelId="{FF2E160F-5121-446C-A86B-CF82AFF388F4}">
      <dsp:nvSpPr>
        <dsp:cNvPr id="0" name=""/>
        <dsp:cNvSpPr/>
      </dsp:nvSpPr>
      <dsp:spPr>
        <a:xfrm>
          <a:off x="4890675" y="2198938"/>
          <a:ext cx="1478876" cy="343584"/>
        </a:xfrm>
        <a:prstGeom prst="rect">
          <a:avLst/>
        </a:prstGeom>
        <a:solidFill>
          <a:schemeClr val="accent1">
            <a:alpha val="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1/1/2025</a:t>
          </a:r>
          <a:endParaRPr lang="en-US" sz="2000" kern="1200" dirty="0"/>
        </a:p>
      </dsp:txBody>
      <dsp:txXfrm>
        <a:off x="4890675" y="2198938"/>
        <a:ext cx="1478876" cy="343584"/>
      </dsp:txXfrm>
    </dsp:sp>
    <dsp:sp modelId="{A901567B-96C4-492D-AD73-2EF8BEACE80E}">
      <dsp:nvSpPr>
        <dsp:cNvPr id="0" name=""/>
        <dsp:cNvSpPr/>
      </dsp:nvSpPr>
      <dsp:spPr>
        <a:xfrm>
          <a:off x="4716462" y="1717920"/>
          <a:ext cx="0" cy="1374336"/>
        </a:xfrm>
        <a:prstGeom prst="line">
          <a:avLst/>
        </a:pr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D3F4B9-8579-404A-A4CE-69E35872A38B}">
      <dsp:nvSpPr>
        <dsp:cNvPr id="0" name=""/>
        <dsp:cNvSpPr/>
      </dsp:nvSpPr>
      <dsp:spPr>
        <a:xfrm>
          <a:off x="4680844" y="1676827"/>
          <a:ext cx="80137" cy="821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24/3/layout/SimpleTimelineDefaultVariant">
  <dgm:title val="Simple Timeline"/>
  <dgm:desc val="Displays events in chronological order. Each event should have a date or name up to medium length and the option to add a description that can be medium or a bit longer in length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align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2050">
                    <a:solidFill>
                      <a:srgbClr val="000000"/>
                    </a:solidFill>
                    <a:tailEnd type="arrow" w="med" len="med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arrow" w="med" len="med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23"/>
                        <dgm:constr type="h" for="ch" forName="ConnectorPoint1" refType="h" refFor="ch" refForName="DropPinPlaceHolder1" fact="0.23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 fact="0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23"/>
                        <dgm:constr type="h" for="ch" forName="ConnectorPoint1" refType="h" refFor="ch" refForName="DropPinPlaceHolder1" fact="0.23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h" fact="0.55"/>
                        <dgm:constr type="t" for="ch" forName="L1TextContainer1" refType="h" fact="0.675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b" refFor="ch" refForName="DropPinPlaceHolder1"/>
                        <dgm:constr type="t" for="ch" forName="L2TextContainer1" refType="h" fact="0.8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23"/>
                        <dgm:constr type="h" for="ch" forName="ConnectorPoint1" refType="h" refFor="ch" refForName="DropPinPlaceHolder1" fact="0.23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 fact="0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23"/>
                        <dgm:constr type="h" for="ch" forName="ConnectorPoint1" refType="h" refFor="ch" refForName="DropPinPlaceHolder1" fact="0.23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h" fact="0.55"/>
                        <dgm:constr type="t" for="ch" forName="L1TextContainer1" refType="h" fact="0.675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b" refFor="ch" refForName="DropPinPlaceHolder1"/>
                        <dgm:constr type="t" for="ch" forName="L2TextContainer1" refType="h" fact="0.8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 fact="0"/>
                  <dgm:constr type="h" for="ch" forName="DropPin1" refType="h" fact="0"/>
                  <dgm:constr type="ctrX" for="ch" forName="DropPin1" refType="w" fact="0"/>
                  <dgm:constr type="ctrY" for="ch" forName="DropPin1" refType="h" fact="0"/>
                  <dgm:constr type="w" for="ch" forName="Ellipse1" refType="w" refFor="ch" refForName="DropPin1" fact="0"/>
                  <dgm:constr type="h" for="ch" forName="Ellipse1" refType="w" refFor="ch" refForName="DropPin1" fact="0"/>
                  <dgm:constr type="ctrX" for="ch" forName="Ellipse1" refType="ctrX" refFor="ch" refForName="DropPin1" fact="0"/>
                  <dgm:constr type="ctrY" for="ch" forName="Ellipse1" refType="ctrY" refFor="ch" refForName="DropPin1" fact="0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7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6" fact="NaN" max="NaN"/>
                </dgm:ruleLst>
              </dgm:layoutNode>
              <dgm:layoutNode name="L1TextContainer1" styleLbl="alignNode1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20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23"/>
                        <dgm:constr type="h" for="ch" forName="ConnectorPoint" refType="h" refFor="ch" refForName="DropPinPlaceHolder" fact="0.23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 fact="2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 fact="0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23"/>
                        <dgm:constr type="h" for="ch" forName="ConnectorPoint" refType="h" refFor="ch" refForName="DropPinPlaceHolder" fact="0.23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h" fact="0.55"/>
                        <dgm:constr type="t" for="ch" forName="L1TextContainer" refType="h" fact="0.675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b" refFor="ch" refForName="DropPinPlaceHolder"/>
                        <dgm:constr type="t" for="ch" forName="L2TextContainer" refType="h" fact="0.8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23"/>
                        <dgm:constr type="h" for="ch" forName="ConnectorPoint" refType="h" refFor="ch" refForName="DropPinPlaceHolder" fact="0.23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 fact="0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23"/>
                        <dgm:constr type="h" for="ch" forName="ConnectorPoint" refType="h" refFor="ch" refForName="DropPinPlaceHolder" fact="0.23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h" fact="0.55"/>
                        <dgm:constr type="t" for="ch" forName="L1TextContainer" refType="h" fact="0.675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b" refFor="ch" refForName="DropPinPlaceHolder"/>
                        <dgm:constr type="t" for="ch" forName="L2TextContainer" refType="h" fact="0.8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 fact="0"/>
                  <dgm:constr type="h" for="ch" forName="DropPin" refType="h" fact="0"/>
                  <dgm:constr type="ctrX" for="ch" forName="DropPin" refType="w" fact="0"/>
                  <dgm:constr type="ctrY" for="ch" forName="DropPin" refType="h" fact="0"/>
                  <dgm:constr type="w" for="ch" forName="Ellipse" refType="w" refFor="ch" refForName="DropPin" fact="0"/>
                  <dgm:constr type="h" for="ch" forName="Ellipse" refType="w" refFor="ch" refForName="DropPin" fact="0"/>
                  <dgm:constr type="ctrX" for="ch" forName="Ellipse" refType="ctrX" refFor="ch" refForName="DropPin" fact="0"/>
                  <dgm:constr type="ctrY" for="ch" forName="Ellipse" refType="ctrY" refFor="ch" refForName="DropPin" fact="0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7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6" fact="NaN" max="NaN"/>
                </dgm:ruleLst>
              </dgm:layoutNode>
              <dgm:layoutNode name="L1TextContainer" styleLbl="alignNode1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20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FA9168-1AA0-4330-93C8-8A2BC786DA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5761D6-F269-4E92-99D5-40AC843D86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C0DD2-AAFF-40FB-B1D5-B76D6B9F63F5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D8426-202C-4385-BEF1-8D0C15BC743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91F5F-CE2D-4C59-9BE8-D5C9660BC8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2E420-31C0-4FAB-9C47-370244A3A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93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AA7A3-4278-43C6-8774-F62FA0274339}" type="datetimeFigureOut">
              <a:rPr lang="en-US" smtClean="0"/>
              <a:t>10/30/2025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DF500-FE05-4D50-AB42-37EDEB80A6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920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5A1ED5E-125E-4828-9BC6-A73A2C8B88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318288"/>
            <a:ext cx="8807116" cy="2387600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3052756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FB3C-F5CB-4FF4-9626-146326B1E467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289770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396630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2678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700327"/>
            <a:ext cx="4143555" cy="1536580"/>
          </a:xfr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defRPr>
            </a:lvl1pPr>
          </a:lstStyle>
          <a:p>
            <a:r>
              <a:rPr lang="en-US" dirty="0"/>
              <a:t>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4145" y="2138878"/>
            <a:ext cx="4361941" cy="31229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65D4-BE98-46E3-A6B7-4F34A5E5D254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941196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313915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279799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056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2864D1B-05AA-49BC-BA1A-52FAC02DA9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2316701"/>
            <a:ext cx="10515600" cy="150018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4083026"/>
            <a:ext cx="10515600" cy="77032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60C0-AC53-4D64-ABD7-4A55C0A77859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00A71E-3FCF-4E9F-9CE1-57411851763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687289" y="0"/>
            <a:ext cx="72000" cy="36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068863" y="3940727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654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2864D1B-05AA-49BC-BA1A-52FAC02DA9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2781919"/>
            <a:ext cx="10515600" cy="150018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4548244"/>
            <a:ext cx="10515600" cy="77032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C66F-F4C2-4254-902A-540C5FFDD766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8800" y="6159402"/>
            <a:ext cx="2919886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687289" y="3186000"/>
            <a:ext cx="72000" cy="36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068863" y="4405945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956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8820" y="4537309"/>
            <a:ext cx="9384760" cy="915873"/>
          </a:xfrm>
        </p:spPr>
        <p:txBody>
          <a:bodyPr anchor="b">
            <a:normAutofit/>
          </a:bodyPr>
          <a:lstStyle>
            <a:lvl1pPr>
              <a:defRPr sz="400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SECTION DIVIDER SLIDE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BAA4CC-3D2B-49F9-B077-001CA4738B89}"/>
              </a:ext>
            </a:extLst>
          </p:cNvPr>
          <p:cNvSpPr/>
          <p:nvPr userDrawn="1"/>
        </p:nvSpPr>
        <p:spPr>
          <a:xfrm>
            <a:off x="0" y="0"/>
            <a:ext cx="12192000" cy="4446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453F6-9CD2-44E4-BBC5-2899F0ED8F61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8819" y="6159402"/>
            <a:ext cx="2616158" cy="38420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2523DB2-F162-4E92-B6E1-B5E87D5D8ACF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16CC9B7-E806-4C95-96A5-EEEEBB4E99A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98820" y="5702936"/>
            <a:ext cx="9384760" cy="52693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95F7760-B839-4F89-B618-3371C8B08414}"/>
              </a:ext>
            </a:extLst>
          </p:cNvPr>
          <p:cNvCxnSpPr/>
          <p:nvPr userDrawn="1"/>
        </p:nvCxnSpPr>
        <p:spPr>
          <a:xfrm>
            <a:off x="1838883" y="5560637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207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37245BE-F984-498B-9CBB-C4DDD775060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20" y="2316701"/>
            <a:ext cx="9556063" cy="150018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27520" y="4083026"/>
            <a:ext cx="9556064" cy="77032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9AD0-5F22-4AC8-A079-4E7FF62CE0BA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1285167" y="255684"/>
            <a:ext cx="72000" cy="34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666742" y="3940727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A8760C4-08C1-4929-A6AE-568F6788388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9AE345-7CB6-4F86-99E6-C8B881714A2B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740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443655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FA05-2726-422B-A595-CD6EE4C03A22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684524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288248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023127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990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700327"/>
            <a:ext cx="4143555" cy="1536580"/>
          </a:xfr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DC830-91D4-4D76-B486-41F29E6EE30C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941196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313915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279799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929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7A75830-97F6-4D74-A47F-8CD50EFD37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27200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D9244-253B-4F61-9F15-81C783E03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744" y="2272009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5260-6F71-4500-AA56-E197C8A5E92E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9" y="0"/>
            <a:ext cx="7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0FF488-85D0-4162-BF82-7F9DAA427094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726B73F3-1DAC-413E-B204-D9A6E1472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8574EA-1B80-4D53-A1C5-929097CBD6A1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DDB37A-C70A-4701-A519-6A882408133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ED988384-E3A4-482D-94EF-A8F8894AA50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0145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0590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A30FC14-A5B3-4B00-8DE8-B6E28CF32743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27200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D9244-253B-4F61-9F15-81C783E03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5157787" cy="2015247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744" y="2272009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9DAC08-B52B-4DCC-9D22-E4E54E711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4744" y="3386142"/>
            <a:ext cx="5183188" cy="2015247"/>
          </a:xfrm>
        </p:spPr>
        <p:txBody>
          <a:bodyPr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1007-55FE-4B9E-99B0-5FCA5C63BEEE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9" y="0"/>
            <a:ext cx="720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0FF488-85D0-4162-BF82-7F9DAA427094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726B73F3-1DAC-413E-B204-D9A6E1472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8574EA-1B80-4D53-A1C5-929097CBD6A1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DDB37A-C70A-4701-A519-6A882408133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277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BFDD45-3FE7-46CA-9142-8DBABF181C24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27200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744" y="2272009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1A2B-ADE3-40A2-A02A-09FC8B80F731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8" y="255684"/>
            <a:ext cx="72000" cy="157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8791ED-1F60-48B9-B73C-7835714E670D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F968FAF7-548C-4383-BE8C-5A194EC21F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BEDEE03-9903-44CE-8EB8-22B19F5E8DD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FE8DF3E-FD5B-4215-B847-DFFB761C21A4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2B73E5D-AD65-4FEE-89DE-2E2643A34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E10D0906-57D4-410E-823B-3BAD416949E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0145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393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522758"/>
            <a:ext cx="8807116" cy="2387600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257226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74AC-6E10-46E9-BC4A-4E3A595D534E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3438000"/>
            <a:ext cx="144000" cy="34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10217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1015979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68744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8" y="2272009"/>
            <a:ext cx="4759643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3913D-DE21-4303-8F9D-A21ACDBC3B69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227200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757A12BA-9C40-44B2-BB42-FE7A1F89A09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27519" y="3386142"/>
            <a:ext cx="4783074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16A390F6-1520-488F-97A9-78F0B211900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911271" y="3386142"/>
            <a:ext cx="4783075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0267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9" y="2272009"/>
            <a:ext cx="4540672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E45D-B5D1-4EF4-9967-78E83BC898CC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227200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80E9747C-D5E4-4606-9D3D-103BF578726B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527519" y="3386142"/>
            <a:ext cx="4559068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C45F91F2-CC9B-43AA-A5DF-A0BCEB342754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911271" y="3386142"/>
            <a:ext cx="4783069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1792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7FDF157-A493-4A5F-9B08-356A30F203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 SLIDE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AB17F-C031-4630-8FA3-EE6012C20DEF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91E214-8AE6-4CA6-B994-7A8BDD0B394C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C95F487E-1B8C-4FBA-95B3-043C11DA1E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912DCD-5EAD-419F-BF95-02B45172EDB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659525"/>
            <a:ext cx="12192000" cy="4517136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327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an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0DB8CD8-F2C6-48F5-8A73-E5FB643BC475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PICTURE SLIDE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CC0F-AE50-44ED-8007-5467636E4C42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91E214-8AE6-4CA6-B994-7A8BDD0B394C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C95F487E-1B8C-4FBA-95B3-043C11DA1E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912DCD-5EAD-419F-BF95-02B45172EDB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659525"/>
            <a:ext cx="12192000" cy="3872910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5C7F29-6151-4F91-80D1-C96C51C06795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4107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and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50F2065-1E46-45F4-8B82-40AFF3B380E4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 SLIDE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CE4A-56A6-49EC-A673-D7F2D2D770DB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6000" y="1659525"/>
            <a:ext cx="11700000" cy="4517136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58BD2B-1B9B-49E6-8C1A-77F7A60420D7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17DA84B-7C7B-413F-9A4E-88B7975E1C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3C73EB-9DF5-425B-B9EA-BADEC346708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0991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and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90DA0444-D1E1-48F5-9158-243679F7B6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167439"/>
            <a:ext cx="12192000" cy="4009222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F2B0D-49A2-441C-B800-8DA3FF9758CE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139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an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FC6DCA8-CFF5-4F20-A410-C3EA0873DE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9" cy="425115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4227" y="4435638"/>
            <a:ext cx="8807116" cy="1571359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5FDB-2FE7-44AD-B9BD-8BEF95F41952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226" y="6159402"/>
            <a:ext cx="215446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E6B4C8-5DC5-48CB-A4AB-540F064C26C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BA6E06C-D6DA-4EDA-9A87-02C42E3144CB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D9DE605B-C51B-41B7-9FCB-86CE13FFB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311598-88E6-4CCA-AFD4-E5D87D3AAF1D}"/>
              </a:ext>
            </a:extLst>
          </p:cNvPr>
          <p:cNvCxnSpPr>
            <a:cxnSpLocks/>
          </p:cNvCxnSpPr>
          <p:nvPr userDrawn="1"/>
        </p:nvCxnSpPr>
        <p:spPr>
          <a:xfrm>
            <a:off x="11184000" y="80536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6897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9B2A5FC-034D-4F4C-833F-A3DDC66E3E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3FB07-8F96-4A12-BC7E-21F8E0954886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31697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431112"/>
            <a:ext cx="5157787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4784" y="1402584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4784" y="2516716"/>
            <a:ext cx="5183188" cy="3687653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E7B492-C944-422B-9779-A95207B000CF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7A18CA1-13F1-4B77-BA9C-71FAF3AEE4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6915A3-52A7-4C8C-B8EC-41071CB1A90B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8B84D4-EC6A-481E-87B5-0AA6E59A5C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740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A48C424-A3E8-45D9-A344-780A64F65F99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0E14-8D81-41DD-8E4A-1160D6D337E4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31697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431112"/>
            <a:ext cx="5157787" cy="2017154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4784" y="1402584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4784" y="2516716"/>
            <a:ext cx="5183188" cy="2931545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E7B492-C944-422B-9779-A95207B000CF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7A18CA1-13F1-4B77-BA9C-71FAF3AEE4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6915A3-52A7-4C8C-B8EC-41071CB1A90B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8B84D4-EC6A-481E-87B5-0AA6E59A5C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5611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0540321-6794-45E5-A403-F840A499D670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A226BC7-E49E-4871-8B90-93766E659C8E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7FD1F1BF-3901-435E-A225-44921D7097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A349A95-A047-4A05-83FB-F32C3818143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5738-C96E-44D6-94FE-78EC73B11312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8" y="255842"/>
            <a:ext cx="72000" cy="1033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31697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431112"/>
            <a:ext cx="5157787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4784" y="1402584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4784" y="2516716"/>
            <a:ext cx="5183188" cy="3687653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F95BF2-B52F-4059-BC20-4B61F5F92FC3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985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00582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949257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03798-9F8A-4555-A128-691FDFB38DA9}" type="datetime1">
              <a:rPr lang="en-US" noProof="0" smtClean="0"/>
              <a:t>10/30/2025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878000"/>
            <a:ext cx="144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79420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632EEF-732A-4DE7-BC5A-A86C31DB6F5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54CE062-7CDB-4AB7-B86E-461B22E7F4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1013969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012447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8" y="2272009"/>
            <a:ext cx="4759643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9398F-A7F5-4300-AD8D-F2211496F365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B530EAF-CF53-49F1-B6C8-C2B60A5F6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5328" y="3386142"/>
            <a:ext cx="4759643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141475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7E62B55-2C81-4D0C-82F0-D765EFB745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11272" y="2528891"/>
            <a:ext cx="4783083" cy="3630507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236971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067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0CD2376-834B-4EE0-BA14-A9AEA213561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9" y="2272009"/>
            <a:ext cx="4540672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CHART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D69A2-DE74-4722-929F-847049DD6A45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B530EAF-CF53-49F1-B6C8-C2B60A5F6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5329" y="3386142"/>
            <a:ext cx="4540672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141475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7E62B55-2C81-4D0C-82F0-D765EFB745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11272" y="2528891"/>
            <a:ext cx="4783083" cy="3630507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236971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351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FC33DF7-D0A2-49E4-BF1D-6DC097E62D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52069"/>
            <a:ext cx="3932237" cy="2390931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WITH</a:t>
            </a:r>
            <a:br>
              <a:rPr lang="en-US" dirty="0"/>
            </a:br>
            <a:r>
              <a:rPr lang="en-US" dirty="0"/>
              <a:t>CAPTION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0"/>
            <a:ext cx="5231567" cy="6857999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328371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DD192-6800-47D0-90F1-7D91FE57976D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2000" cy="28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3ED311-FC15-4C06-8B1C-5C57F3F9A78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895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ED1F5F9-2E42-493E-906D-AA9F7D5F0880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47703"/>
            <a:ext cx="6291150" cy="1328497"/>
          </a:xfrm>
        </p:spPr>
        <p:txBody>
          <a:bodyPr anchor="b">
            <a:noAutofit/>
          </a:bodyPr>
          <a:lstStyle>
            <a:lvl1pPr>
              <a:defRPr sz="400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PICTURE WITH</a:t>
            </a:r>
            <a:br>
              <a:rPr lang="en-US" dirty="0"/>
            </a:br>
            <a:r>
              <a:rPr lang="en-US" dirty="0"/>
              <a:t>CAPTION 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950934"/>
            <a:ext cx="12192000" cy="2581498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2216910"/>
            <a:ext cx="6291150" cy="654726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C1E2-BCC4-44B2-A3D7-036C18CBFA1C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1723" cy="1813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2102969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707FDA-D4BE-43FA-91CD-CBA55EB8CA17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7538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01289E2-E0FB-4100-99AE-FC48AB519EE0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52069"/>
            <a:ext cx="3932237" cy="2390931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WITH</a:t>
            </a:r>
            <a:br>
              <a:rPr lang="en-US" dirty="0"/>
            </a:br>
            <a:r>
              <a:rPr lang="en-US" dirty="0"/>
              <a:t>CAPTION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255600"/>
            <a:ext cx="5231567" cy="6346800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328371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9723-4BF4-48A4-B5CD-B482435A8942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2000" cy="28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F50E9D-E2D8-41FB-816D-829494C06AD8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C17ED7B-D5EA-4FB8-8E1B-F04BFE982E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992C28-7C5F-479C-A649-564EFD0EEABF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1F0C21-A9B5-47E2-93F8-6226D37312FC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437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FC33DF7-D0A2-49E4-BF1D-6DC097E62D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1" y="652069"/>
            <a:ext cx="3490800" cy="2390931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WITH</a:t>
            </a:r>
            <a:br>
              <a:rPr lang="en-US" dirty="0"/>
            </a:br>
            <a:r>
              <a:rPr lang="en-US" dirty="0"/>
              <a:t>CAPTION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0"/>
            <a:ext cx="5231567" cy="6857999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9351" y="3283710"/>
            <a:ext cx="3490800" cy="2439988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F4EC-7DDE-4C95-9956-59513BFBB065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1277838" y="837332"/>
            <a:ext cx="72843" cy="2042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65941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3ED311-FC15-4C06-8B1C-5C57F3F9A78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0207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FC6DCA8-CFF5-4F20-A410-C3EA0873DE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9" cy="425115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20892" y="5027253"/>
            <a:ext cx="5373461" cy="1132143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6A7686-9AC4-4F00-9096-A661393BEBDC}"/>
              </a:ext>
            </a:extLst>
          </p:cNvPr>
          <p:cNvCxnSpPr/>
          <p:nvPr userDrawn="1"/>
        </p:nvCxnSpPr>
        <p:spPr>
          <a:xfrm>
            <a:off x="1838883" y="607270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4226" y="4626870"/>
            <a:ext cx="4626665" cy="1389106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  <a:br>
              <a:rPr lang="en-US" noProof="0"/>
            </a:br>
            <a:r>
              <a:rPr lang="en-US" noProof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7C77-DBB5-4D0F-9120-27BDB5B99C32}" type="datetime1">
              <a:rPr lang="en-US" noProof="0" smtClean="0"/>
              <a:t>10/30/2025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226" y="6159402"/>
            <a:ext cx="2154460" cy="365125"/>
          </a:xfrm>
        </p:spPr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E6B4C8-5DC5-48CB-A4AB-540F064C26C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BA6E06C-D6DA-4EDA-9A87-02C42E3144CB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088D115-EF5A-444B-AD3E-D2EE18401B4A}"/>
              </a:ext>
            </a:extLst>
          </p:cNvPr>
          <p:cNvCxnSpPr>
            <a:cxnSpLocks/>
          </p:cNvCxnSpPr>
          <p:nvPr userDrawn="1"/>
        </p:nvCxnSpPr>
        <p:spPr>
          <a:xfrm>
            <a:off x="11184000" y="80536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D9DE605B-C51B-41B7-9FCB-86CE13FFB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4624940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7DDE-1A3D-4921-8DA7-F028633C78C6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0"/>
            <a:ext cx="72000" cy="11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7706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1237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4768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7706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1237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04768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601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7427B840-CC27-4923-A00E-7899AF7A4460}"/>
              </a:ext>
            </a:extLst>
          </p:cNvPr>
          <p:cNvSpPr/>
          <p:nvPr userDrawn="1"/>
        </p:nvSpPr>
        <p:spPr>
          <a:xfrm>
            <a:off x="0" y="5764039"/>
            <a:ext cx="12192000" cy="109396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45270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6B8C-51E0-4512-9EB9-DD1BB2387348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0"/>
            <a:ext cx="72000" cy="115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45270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45270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56391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56391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56391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287627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287627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287627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498747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498747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498747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4123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7654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1185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4123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7654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1185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961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70994831-EE46-4DEA-9077-4FEBBCD60EB3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65FF-3A74-4B0F-9624-362545A943D5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244444"/>
            <a:ext cx="72000" cy="907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30591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30591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30591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51703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51703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51703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4123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7654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1185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4123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7654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1185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EC8F712-6C02-43F3-8A0A-5DCA975E7C3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8B62D71-4318-4C96-828A-D19FFBFA7BDA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12E8DD1E-B3CA-4756-A792-B476AFA9AE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603F760-AD2F-4611-99B6-58C4666AEBA1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218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413986"/>
            <a:ext cx="7107331" cy="183864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4599498"/>
            <a:ext cx="7107331" cy="966857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</a:t>
            </a:r>
            <a:br>
              <a:rPr lang="en-US" noProof="0"/>
            </a:br>
            <a:r>
              <a:rPr lang="en-US" noProof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9C6A1-E569-4FC9-9D93-90A846C9C5BB}" type="datetime1">
              <a:rPr lang="en-US" noProof="0" smtClean="0"/>
              <a:t>10/30/2025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2740862"/>
            <a:ext cx="144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444445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E88EDA-C5A5-4C22-8CE4-5C7FDCF2E85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77074" y="5622756"/>
            <a:ext cx="0" cy="98422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8974C-AC7A-4E66-AE1A-DBA5F1A1D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532986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6251742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0" y="645199"/>
            <a:ext cx="4737482" cy="1338841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86001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B35B-55DE-4D82-AAED-127142AD1F9F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AC031692-3E92-4C7E-A067-5F49BD1267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84400" y="838800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924863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463725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386001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924863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463725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386001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924863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463725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386001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924863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463725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49843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3374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56905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49843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03374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6905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C2768A5-0309-41B3-94FB-AA3A2FCB638E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5452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4724400" y="0"/>
            <a:ext cx="74676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0" y="645199"/>
            <a:ext cx="4737482" cy="1338841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86001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441BB-2CCE-42E8-8A4D-47586555D345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924863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463725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386001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924863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463725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386001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924863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463725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386001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924863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463725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498434" y="221518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3374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56905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498434" y="434729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03374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6905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C2768A5-0309-41B3-94FB-AA3A2FCB638E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0621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5FB182-4CCC-45D7-A2A4-A593CA00EB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E2AFE-9147-47F3-ADFE-AD251E989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4400" y="1144587"/>
            <a:ext cx="9395400" cy="1483413"/>
          </a:xfrm>
        </p:spPr>
        <p:txBody>
          <a:bodyPr>
            <a:noAutofit/>
          </a:bodyPr>
          <a:lstStyle>
            <a:lvl1pPr>
              <a:defRPr sz="5500"/>
            </a:lvl1pPr>
          </a:lstStyle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46BDE-7853-435A-80A6-D25940D17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F1A0-84E6-4AA0-9183-7CA10A278BD9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83E82-A916-403C-8BE8-252132A94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F2326-238E-4FE6-8842-680DE4A0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9D0891-2A9E-4F35-82BE-7966AECBB0F1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52F6420-3AFC-4D7F-A45D-56EA5EFC0D1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812758" y="3038688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C78E93-F6DF-44C7-A9BB-D035C397BFD5}"/>
              </a:ext>
            </a:extLst>
          </p:cNvPr>
          <p:cNvCxnSpPr/>
          <p:nvPr userDrawn="1"/>
        </p:nvCxnSpPr>
        <p:spPr>
          <a:xfrm>
            <a:off x="1957137" y="288364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7BFFD5-4519-4811-BDD2-3B0318780ACC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A4E36001-6B54-4F6D-9532-965904F3C3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5377580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058583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-1" y="0"/>
            <a:ext cx="12191989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522758"/>
            <a:ext cx="8807116" cy="2387600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257226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F772-C659-4F6E-A95D-21349475745A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3438000"/>
            <a:ext cx="144000" cy="34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10217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1006893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5349505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00332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963075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C389B-1365-4D57-8640-FE32C76A82BF}" type="datetime1">
              <a:rPr lang="en-US" noProof="0" smtClean="0"/>
              <a:t>10/30/2025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878000"/>
            <a:ext cx="144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808027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632EEF-732A-4DE7-BC5A-A86C31DB6F5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54CE062-7CDB-4AB7-B86E-461B22E7F4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1006893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0836357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D61DF5-2BE6-40B6-97DF-A161EF9520AA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413986"/>
            <a:ext cx="7107331" cy="183864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4599498"/>
            <a:ext cx="7107331" cy="966857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B306-77B6-40D8-8A71-1A24515FE48B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2740862"/>
            <a:ext cx="144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444445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E88EDA-C5A5-4C22-8CE4-5C7FDCF2E85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77074" y="5622756"/>
            <a:ext cx="0" cy="98422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8974C-AC7A-4E66-AE1A-DBA5F1A1D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513936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2027339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0"/>
            <a:ext cx="12192000" cy="4446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64500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6043285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3CFD-4D7A-41AC-A46D-B09F422513E8}" type="datetime1">
              <a:rPr lang="en-US" noProof="0" smtClean="0"/>
              <a:t>10/30/2025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5CBEC59-7FF9-4688-98DF-89832A0C902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950000"/>
            <a:ext cx="144000" cy="190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820400" y="870003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1005185"/>
            <a:ext cx="1460500" cy="481013"/>
          </a:xfrm>
        </p:spPr>
        <p:txBody>
          <a:bodyPr/>
          <a:lstStyle>
            <a:lvl1pPr marL="0" indent="0" algn="l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75710E-5533-4BB2-A66B-352BB2B1F9CB}"/>
              </a:ext>
            </a:extLst>
          </p:cNvPr>
          <p:cNvCxnSpPr/>
          <p:nvPr userDrawn="1"/>
        </p:nvCxnSpPr>
        <p:spPr>
          <a:xfrm>
            <a:off x="1957137" y="5823067"/>
            <a:ext cx="93044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180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-1"/>
            <a:ext cx="12192000" cy="446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85756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6050473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FBC92-456B-42A9-BBF5-ADCA2050DDCF}" type="datetime1">
              <a:rPr lang="en-US" noProof="0" smtClean="0"/>
              <a:t>10/30/2025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950000"/>
            <a:ext cx="144000" cy="190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882423"/>
            <a:ext cx="93044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820400" y="870003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1005185"/>
            <a:ext cx="1460500" cy="481013"/>
          </a:xfrm>
        </p:spPr>
        <p:txBody>
          <a:bodyPr/>
          <a:lstStyle>
            <a:lvl1pPr marL="0" indent="0" algn="l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98615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1" y="458919"/>
            <a:ext cx="9971159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1" y="3775165"/>
            <a:ext cx="9971158" cy="2427923"/>
          </a:xfrm>
        </p:spPr>
        <p:txBody>
          <a:bodyPr>
            <a:normAutofit/>
          </a:bodyPr>
          <a:lstStyle>
            <a:lvl1pPr marL="0" indent="0"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99D1-A115-46CA-B10A-279193A83BBC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687289" y="0"/>
            <a:ext cx="72000" cy="1271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1" y="1669110"/>
            <a:ext cx="9971158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810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1" y="458919"/>
            <a:ext cx="9971159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1" y="3133484"/>
            <a:ext cx="10515600" cy="24279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1783-EEF8-44D1-A300-8D20A32BB2D3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687289" y="0"/>
            <a:ext cx="72000" cy="12710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1" y="1669110"/>
            <a:ext cx="9971158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333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CF94AF4-4F78-4DA5-8571-FD66FFA6313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21" y="546844"/>
            <a:ext cx="8997738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520" y="3581731"/>
            <a:ext cx="8997737" cy="223046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8C37E-76B3-4A0D-BCD1-C5A52A858D66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0400" y="6159402"/>
            <a:ext cx="2788169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8" y="244717"/>
            <a:ext cx="7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2" y="161638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20" y="1757035"/>
            <a:ext cx="8997737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0938200" y="1341281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1016" y="1377655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80265F1-E793-484F-ADC9-31450ADF8B0E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688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443655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1409" y="2588054"/>
            <a:ext cx="5228216" cy="31229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2C234-967A-4CF5-82BF-1AF9EBDCBA35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684524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288248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023127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38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E1EAD-812A-4236-9F79-679D72C2B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A38A25-0817-41BC-96A5-5012FE15C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28A22-3D06-43EE-BD32-97F90FEA1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AC635-0473-40DB-A82D-46D5F635BC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2"/>
                </a:solidFill>
              </a:defRPr>
            </a:lvl1pPr>
          </a:lstStyle>
          <a:p>
            <a:fld id="{7E5F88F2-B164-4B6F-A4D1-FF377EA65B7F}" type="datetime1">
              <a:rPr lang="en-US" smtClean="0"/>
              <a:t>10/30/2025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D12B9-96FA-4883-88FA-2071321A4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9751" y="61875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2"/>
                </a:solidFill>
              </a:defRPr>
            </a:lvl1pPr>
          </a:lstStyle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97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61" r:id="rId4"/>
    <p:sldLayoutId id="2147483662" r:id="rId5"/>
    <p:sldLayoutId id="2147483650" r:id="rId6"/>
    <p:sldLayoutId id="2147483663" r:id="rId7"/>
    <p:sldLayoutId id="2147483664" r:id="rId8"/>
    <p:sldLayoutId id="2147483665" r:id="rId9"/>
    <p:sldLayoutId id="2147483666" r:id="rId10"/>
    <p:sldLayoutId id="2147483651" r:id="rId11"/>
    <p:sldLayoutId id="2147483670" r:id="rId12"/>
    <p:sldLayoutId id="2147483667" r:id="rId13"/>
    <p:sldLayoutId id="2147483668" r:id="rId14"/>
    <p:sldLayoutId id="2147483671" r:id="rId15"/>
    <p:sldLayoutId id="2147483669" r:id="rId16"/>
    <p:sldLayoutId id="2147483653" r:id="rId17"/>
    <p:sldLayoutId id="2147483672" r:id="rId18"/>
    <p:sldLayoutId id="2147483673" r:id="rId19"/>
    <p:sldLayoutId id="2147483674" r:id="rId20"/>
    <p:sldLayoutId id="2147483676" r:id="rId21"/>
    <p:sldLayoutId id="2147483652" r:id="rId22"/>
    <p:sldLayoutId id="2147483677" r:id="rId23"/>
    <p:sldLayoutId id="2147483678" r:id="rId24"/>
    <p:sldLayoutId id="2147483679" r:id="rId25"/>
    <p:sldLayoutId id="2147483681" r:id="rId26"/>
    <p:sldLayoutId id="2147483654" r:id="rId27"/>
    <p:sldLayoutId id="2147483682" r:id="rId28"/>
    <p:sldLayoutId id="2147483683" r:id="rId29"/>
    <p:sldLayoutId id="2147483684" r:id="rId30"/>
    <p:sldLayoutId id="2147483685" r:id="rId31"/>
    <p:sldLayoutId id="2147483657" r:id="rId32"/>
    <p:sldLayoutId id="2147483686" r:id="rId33"/>
    <p:sldLayoutId id="2147483687" r:id="rId34"/>
    <p:sldLayoutId id="2147483688" r:id="rId35"/>
    <p:sldLayoutId id="2147483689" r:id="rId36"/>
    <p:sldLayoutId id="2147483656" r:id="rId37"/>
    <p:sldLayoutId id="2147483690" r:id="rId38"/>
    <p:sldLayoutId id="2147483691" r:id="rId39"/>
    <p:sldLayoutId id="2147483692" r:id="rId40"/>
    <p:sldLayoutId id="2147483697" r:id="rId41"/>
    <p:sldLayoutId id="2147483658" r:id="rId42"/>
    <p:sldLayoutId id="2147483693" r:id="rId43"/>
    <p:sldLayoutId id="2147483694" r:id="rId44"/>
    <p:sldLayoutId id="2147483695" r:id="rId45"/>
    <p:sldLayoutId id="2147483696" r:id="rId4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age.googleapis.com/dlkkirzbejimae/baby-girl-with-balloon-hd-wallpaper.html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nam04.safelinks.protection.outlook.com/?url=https%3A%2F%2Fforms.office.com%2Fr%2FBBmqGM174d&amp;data=05%7C02%7CFriesS%40upstate.edu%7C5ca969163e514d4d392308de172c15aa%7C5cf50a665e2641dd89f883cf73ffee98%7C0%7C0%7C638973675273530727%7CUnknown%7CTWFpbGZsb3d8eyJFbXB0eU1hcGkiOnRydWUsIlYiOiIwLjAuMDAwMCIsIlAiOiJXaW4zMiIsIkFOIjoiTWFpbCIsIldUIjoyfQ%3D%3D%7C0%7C%7C%7C&amp;sdata=Bp9Rqos%2F8HM3hTRClnWSlqMXTpAqRcbAQzG%2FsstTw10%3D&amp;reserved=0" TargetMode="External"/><Relationship Id="rId5" Type="http://schemas.openxmlformats.org/officeDocument/2006/relationships/hyperlink" Target="https://storage.googleapis.com/dlkkirzbejimae/baby-girl-with-balloon-hd-wallpaper.html" TargetMode="External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ecorationroomd.blogspot.com/2020/12/inspiration-27-colorful-balloons.html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hyperlink" Target="https://www.magnetlearningcommunity.org/about/magnet-commission?ssopc=1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FA173-4917-43E5-B91C-3914C1A8D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2758" y="4928158"/>
            <a:ext cx="8807116" cy="915873"/>
          </a:xfrm>
        </p:spPr>
        <p:txBody>
          <a:bodyPr>
            <a:normAutofit fontScale="90000"/>
          </a:bodyPr>
          <a:lstStyle/>
          <a:p>
            <a:r>
              <a:rPr lang="en-US" dirty="0"/>
              <a:t>Magnet Redesignation Survey Completed!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99D82B-F86A-4C04-9207-B25F53939F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Congratulations to Everyone! </a:t>
            </a:r>
          </a:p>
        </p:txBody>
      </p:sp>
      <p:pic>
        <p:nvPicPr>
          <p:cNvPr id="4" name="05 - I Gotta Feeling">
            <a:hlinkClick r:id="" action="ppaction://media"/>
            <a:extLst>
              <a:ext uri="{FF2B5EF4-FFF2-40B4-BE49-F238E27FC236}">
                <a16:creationId xmlns:a16="http://schemas.microsoft.com/office/drawing/2014/main" id="{F0141DD5-529D-C377-1854-633C7A8B3E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68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1" y="458919"/>
            <a:ext cx="9971159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In this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FC0AEA-646D-49DC-8618-CEFD70130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751" y="6187538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5CBEC59-7FF9-4688-98DF-89832A0C9025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A6324BEB-59EE-C3DA-C76A-33C0158D85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5716605"/>
              </p:ext>
            </p:extLst>
          </p:nvPr>
        </p:nvGraphicFramePr>
        <p:xfrm>
          <a:off x="354713" y="1365941"/>
          <a:ext cx="11420085" cy="329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9DBEF272-4BE6-A9C7-53C2-DBA7CD6196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4750" y="4017831"/>
            <a:ext cx="47625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071DD-D1ED-4494-BAB0-E44D84460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345" y="198847"/>
            <a:ext cx="10515600" cy="1325563"/>
          </a:xfrm>
        </p:spPr>
        <p:txBody>
          <a:bodyPr/>
          <a:lstStyle/>
          <a:p>
            <a:r>
              <a:rPr lang="en-US" dirty="0"/>
              <a:t>Magnet Survey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046CD-889C-4A2E-8DC3-BED5C7901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8170" y="1112454"/>
            <a:ext cx="5157787" cy="823912"/>
          </a:xfrm>
        </p:spPr>
        <p:txBody>
          <a:bodyPr>
            <a:normAutofit/>
          </a:bodyPr>
          <a:lstStyle/>
          <a:p>
            <a:r>
              <a:rPr lang="en-US" sz="3200" u="sng" dirty="0">
                <a:solidFill>
                  <a:schemeClr val="bg1"/>
                </a:solidFill>
              </a:rPr>
              <a:t>Schedule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8E0C3E-549F-4B12-BC1D-70D49FDEE3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049" y="1955575"/>
            <a:ext cx="5574485" cy="4414525"/>
          </a:xfrm>
        </p:spPr>
        <p:txBody>
          <a:bodyPr>
            <a:normAutofit fontScale="92500"/>
          </a:bodyPr>
          <a:lstStyle/>
          <a:p>
            <a:r>
              <a:rPr lang="en-US" sz="2800" b="1" dirty="0"/>
              <a:t>Incredible welcome at both Downtown &amp; Community!! </a:t>
            </a:r>
          </a:p>
          <a:p>
            <a:r>
              <a:rPr lang="en-US" sz="2800" b="1" dirty="0"/>
              <a:t>Remained on schedule predominately!! </a:t>
            </a:r>
          </a:p>
          <a:p>
            <a:r>
              <a:rPr lang="en-US" sz="2800" b="1" dirty="0"/>
              <a:t>Day #2 – Senior Appraiser departure -&gt; need to modify Day 3&amp;4 Agendas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800" b="1" dirty="0"/>
              <a:t>Condensed several sessions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800" b="1" dirty="0"/>
              <a:t>Shifted session times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800" b="1" dirty="0"/>
              <a:t>Transitioned unit tours to Conference room sessions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C7831C-5C8A-4D10-8B69-B54C753E23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0145" y="1112454"/>
            <a:ext cx="5183188" cy="823912"/>
          </a:xfrm>
        </p:spPr>
        <p:txBody>
          <a:bodyPr>
            <a:normAutofit/>
          </a:bodyPr>
          <a:lstStyle/>
          <a:p>
            <a:r>
              <a:rPr lang="en-US" sz="3200" u="sng" dirty="0">
                <a:solidFill>
                  <a:schemeClr val="bg1"/>
                </a:solidFill>
              </a:rPr>
              <a:t>Guides &amp; Hosts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3B47294-B529-4908-976B-4F8ECE7A4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2BF507-75ED-4F09-959F-8E0854B6033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36045" y="1936366"/>
            <a:ext cx="5727781" cy="4573592"/>
          </a:xfrm>
        </p:spPr>
        <p:txBody>
          <a:bodyPr>
            <a:noAutofit/>
          </a:bodyPr>
          <a:lstStyle/>
          <a:p>
            <a:r>
              <a:rPr lang="en-US" sz="2600" b="1" dirty="0"/>
              <a:t>Amazing enthusiasm and engagement from this team! </a:t>
            </a:r>
          </a:p>
          <a:p>
            <a:r>
              <a:rPr lang="en-US" sz="2600" b="1" dirty="0"/>
              <a:t>Ensured all rosters complete, bags with waters, mints for appraisers were stocked! And all sessions went well! </a:t>
            </a:r>
          </a:p>
          <a:p>
            <a:r>
              <a:rPr lang="en-US" sz="2600" b="1" dirty="0"/>
              <a:t>Teams communication and </a:t>
            </a:r>
            <a:r>
              <a:rPr lang="en-US" sz="2600" b="1" dirty="0" err="1"/>
              <a:t>Vocera</a:t>
            </a:r>
            <a:r>
              <a:rPr lang="en-US" sz="2600" b="1" dirty="0"/>
              <a:t> Magnet Team worked well and enabled real time communication with any needs (changes in appraisers, etc.)</a:t>
            </a:r>
          </a:p>
          <a:p>
            <a:r>
              <a:rPr lang="en-US" sz="2600" b="1" dirty="0"/>
              <a:t>Rides &amp; Breaks – Thank you!! </a:t>
            </a:r>
          </a:p>
        </p:txBody>
      </p:sp>
    </p:spTree>
    <p:extLst>
      <p:ext uri="{BB962C8B-B14F-4D97-AF65-F5344CB8AC3E}">
        <p14:creationId xmlns:p14="http://schemas.microsoft.com/office/powerpoint/2010/main" val="263795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AEDE40-31FB-015C-CB53-CBD926367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3344D-1870-D16C-B392-C1B86F55D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345" y="198847"/>
            <a:ext cx="10515600" cy="1325563"/>
          </a:xfrm>
        </p:spPr>
        <p:txBody>
          <a:bodyPr/>
          <a:lstStyle/>
          <a:p>
            <a:r>
              <a:rPr lang="en-US" dirty="0"/>
              <a:t>Magnet Survey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61F83-B087-F0E2-7B85-78296EE6E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8170" y="1112454"/>
            <a:ext cx="5157787" cy="823912"/>
          </a:xfrm>
        </p:spPr>
        <p:txBody>
          <a:bodyPr>
            <a:normAutofit/>
          </a:bodyPr>
          <a:lstStyle/>
          <a:p>
            <a:r>
              <a:rPr lang="en-US" sz="3200" u="sng" dirty="0">
                <a:solidFill>
                  <a:schemeClr val="bg1"/>
                </a:solidFill>
              </a:rPr>
              <a:t>Participants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C5C0F9-FE25-16A6-4EFD-DAE484808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515" y="2244628"/>
            <a:ext cx="5574485" cy="4414525"/>
          </a:xfrm>
        </p:spPr>
        <p:txBody>
          <a:bodyPr>
            <a:normAutofit/>
          </a:bodyPr>
          <a:lstStyle/>
          <a:p>
            <a:r>
              <a:rPr lang="en-US" sz="2800" b="1" dirty="0"/>
              <a:t>Impressively prepared &amp; excited to share! </a:t>
            </a:r>
          </a:p>
          <a:p>
            <a:r>
              <a:rPr lang="en-US" sz="2800" b="1" dirty="0"/>
              <a:t>Attended 74 sessions and 84-unit tours</a:t>
            </a:r>
          </a:p>
          <a:p>
            <a:r>
              <a:rPr lang="en-US" sz="2800" b="1" dirty="0"/>
              <a:t>Over 700 participants across 106 room reservations!!! </a:t>
            </a:r>
          </a:p>
          <a:p>
            <a:r>
              <a:rPr lang="en-US" sz="2800" b="1" dirty="0"/>
              <a:t>Shared examples of profound nursing </a:t>
            </a:r>
            <a:r>
              <a:rPr lang="en-US" sz="2800" b="1"/>
              <a:t>practice excellence! </a:t>
            </a:r>
            <a:endParaRPr lang="en-US" sz="2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871E6FD-EE11-3C04-87F0-363FD7D1F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4302191-2566-CA03-0E55-C138DDF0D8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0145" y="2117163"/>
            <a:ext cx="5183188" cy="1140346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/>
              <a:t>We are seeking feedback regarding your Magnet Survey Experience </a:t>
            </a:r>
          </a:p>
          <a:p>
            <a:r>
              <a:rPr lang="en-US" dirty="0"/>
              <a:t>(Click on the box below to complete Survey!) 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DB4A00A-8A58-1996-6D67-314D97F7EBC7}"/>
              </a:ext>
            </a:extLst>
          </p:cNvPr>
          <p:cNvSpPr txBox="1">
            <a:spLocks/>
          </p:cNvSpPr>
          <p:nvPr/>
        </p:nvSpPr>
        <p:spPr>
          <a:xfrm>
            <a:off x="6297444" y="1112454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u="sng" dirty="0">
                <a:solidFill>
                  <a:schemeClr val="bg1"/>
                </a:solidFill>
              </a:rPr>
              <a:t>Please Complete the Survey!  </a:t>
            </a:r>
          </a:p>
        </p:txBody>
      </p:sp>
      <p:pic>
        <p:nvPicPr>
          <p:cNvPr id="15" name="Picture 14">
            <a:hlinkClick r:id="rId6"/>
            <a:extLst>
              <a:ext uri="{FF2B5EF4-FFF2-40B4-BE49-F238E27FC236}">
                <a16:creationId xmlns:a16="http://schemas.microsoft.com/office/drawing/2014/main" id="{50045576-45E5-03E8-DE84-7BC10EC66B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0145" y="3600491"/>
            <a:ext cx="5283201" cy="2934587"/>
          </a:xfrm>
          <a:prstGeom prst="rect">
            <a:avLst/>
          </a:prstGeom>
        </p:spPr>
      </p:pic>
      <p:pic>
        <p:nvPicPr>
          <p:cNvPr id="16" name="05 - I Gotta Feeling">
            <a:hlinkClick r:id="" action="ppaction://media"/>
            <a:extLst>
              <a:ext uri="{FF2B5EF4-FFF2-40B4-BE49-F238E27FC236}">
                <a16:creationId xmlns:a16="http://schemas.microsoft.com/office/drawing/2014/main" id="{FFBC92BF-A934-9A16-0539-9EB745AA7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2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CD96C-ADDF-4D9F-B790-CF6E3E55A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988" y="488811"/>
            <a:ext cx="6999350" cy="697044"/>
          </a:xfrm>
        </p:spPr>
        <p:txBody>
          <a:bodyPr anchor="b">
            <a:noAutofit/>
          </a:bodyPr>
          <a:lstStyle/>
          <a:p>
            <a:r>
              <a:rPr lang="en-US" sz="4400" dirty="0"/>
              <a:t>Successes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9BBFAA-ECE3-46DC-A227-38CCA1EED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1" y="2452709"/>
            <a:ext cx="3256674" cy="499493"/>
          </a:xfrm>
        </p:spPr>
        <p:txBody>
          <a:bodyPr>
            <a:normAutofit/>
          </a:bodyPr>
          <a:lstStyle/>
          <a:p>
            <a:r>
              <a:rPr lang="en-US" dirty="0"/>
              <a:t>Confidence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040D52-4191-48B5-89BF-0F57F61C4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751" y="6187538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5CBEC59-7FF9-4688-98DF-89832A0C9025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AC0E371-764C-41CA-9680-267350C7EE1C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467663" y="2452709"/>
            <a:ext cx="3256674" cy="499493"/>
          </a:xfrm>
        </p:spPr>
        <p:txBody>
          <a:bodyPr>
            <a:normAutofit/>
          </a:bodyPr>
          <a:lstStyle/>
          <a:p>
            <a:r>
              <a:rPr lang="en-US" dirty="0"/>
              <a:t>Practice Excellence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95712C8D-157C-4EF1-B565-889F5684F1BA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006525" y="2452709"/>
            <a:ext cx="3256674" cy="499493"/>
          </a:xfrm>
        </p:spPr>
        <p:txBody>
          <a:bodyPr>
            <a:normAutofit/>
          </a:bodyPr>
          <a:lstStyle/>
          <a:p>
            <a:r>
              <a:rPr lang="en-US" dirty="0"/>
              <a:t>Professionalism 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88B3941-E817-44DE-8D5A-DCA0DAB61823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928801" y="4563914"/>
            <a:ext cx="3256674" cy="499493"/>
          </a:xfrm>
        </p:spPr>
        <p:txBody>
          <a:bodyPr>
            <a:normAutofit/>
          </a:bodyPr>
          <a:lstStyle/>
          <a:p>
            <a:r>
              <a:rPr lang="en-US" dirty="0"/>
              <a:t>Enthusiasm &amp; Joy 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0613223-43E0-4B37-AFB8-C0C5F47750A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467663" y="4563914"/>
            <a:ext cx="3256674" cy="499493"/>
          </a:xfrm>
        </p:spPr>
        <p:txBody>
          <a:bodyPr>
            <a:normAutofit/>
          </a:bodyPr>
          <a:lstStyle/>
          <a:p>
            <a:r>
              <a:rPr lang="en-US" dirty="0"/>
              <a:t>Evidence of Expertise! 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3C4E060E-0CFB-411A-B226-CDA349703288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8006525" y="4563914"/>
            <a:ext cx="3256674" cy="499493"/>
          </a:xfrm>
        </p:spPr>
        <p:txBody>
          <a:bodyPr>
            <a:normAutofit/>
          </a:bodyPr>
          <a:lstStyle/>
          <a:p>
            <a:r>
              <a:rPr lang="en-US" dirty="0"/>
              <a:t>Resiliency 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736BA5EA-18C4-4263-BDB0-C57CB168D0AF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0" y="2876273"/>
            <a:ext cx="3647743" cy="697044"/>
          </a:xfrm>
        </p:spPr>
        <p:txBody>
          <a:bodyPr>
            <a:noAutofit/>
          </a:bodyPr>
          <a:lstStyle/>
          <a:p>
            <a:r>
              <a:rPr lang="en-US" sz="1800" dirty="0"/>
              <a:t>All interdisciplinary teams and Nurses showcased incredible confidence in their expertise!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9F05205-BC24-4284-BB47-960282D011ED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2" y="2876273"/>
            <a:ext cx="3499675" cy="499493"/>
          </a:xfrm>
        </p:spPr>
        <p:txBody>
          <a:bodyPr>
            <a:noAutofit/>
          </a:bodyPr>
          <a:lstStyle/>
          <a:p>
            <a:r>
              <a:rPr lang="en-US" sz="1800" dirty="0"/>
              <a:t>Incredible examples of innovative, evidence-based, patient-centered work!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78092F6-F4AA-40B6-B5DE-CEA37AB1A9D2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2876273"/>
            <a:ext cx="3256674" cy="499493"/>
          </a:xfrm>
        </p:spPr>
        <p:txBody>
          <a:bodyPr>
            <a:noAutofit/>
          </a:bodyPr>
          <a:lstStyle/>
          <a:p>
            <a:r>
              <a:rPr lang="en-US" sz="1800" dirty="0"/>
              <a:t>Language, evidence, attire- all impressive thank you! 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4EC928A2-6A4A-452E-8823-81F26EA40C9C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4987478"/>
            <a:ext cx="3256674" cy="499493"/>
          </a:xfrm>
        </p:spPr>
        <p:txBody>
          <a:bodyPr>
            <a:normAutofit/>
          </a:bodyPr>
          <a:lstStyle/>
          <a:p>
            <a:r>
              <a:rPr lang="en-US" sz="1800" dirty="0"/>
              <a:t>Sincere and authentic energy!! 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0388AEE0-2630-4EEB-80E0-53D74792BE97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4987478"/>
            <a:ext cx="3256674" cy="776021"/>
          </a:xfrm>
        </p:spPr>
        <p:txBody>
          <a:bodyPr>
            <a:noAutofit/>
          </a:bodyPr>
          <a:lstStyle/>
          <a:p>
            <a:r>
              <a:rPr lang="en-US" sz="1800" dirty="0"/>
              <a:t>Appraisers were very impressed with clinical nurses’ ability to reference quality data, etc. 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F5F658D4-342A-4944-98F5-EC1761CC401B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4987478"/>
            <a:ext cx="3739998" cy="712004"/>
          </a:xfrm>
        </p:spPr>
        <p:txBody>
          <a:bodyPr>
            <a:noAutofit/>
          </a:bodyPr>
          <a:lstStyle/>
          <a:p>
            <a:r>
              <a:rPr lang="en-US" sz="1800" dirty="0"/>
              <a:t>Sincerely appreciate the positive responses with schedule changes and modifications..</a:t>
            </a:r>
          </a:p>
        </p:txBody>
      </p:sp>
      <p:pic>
        <p:nvPicPr>
          <p:cNvPr id="77" name="Picture Placeholder 76">
            <a:extLst>
              <a:ext uri="{FF2B5EF4-FFF2-40B4-BE49-F238E27FC236}">
                <a16:creationId xmlns:a16="http://schemas.microsoft.com/office/drawing/2014/main" id="{97C0FBD8-CC2C-4B3C-BEA4-C0AF2C3DED1B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/>
          <a:srcRect/>
          <a:stretch/>
        </p:blipFill>
        <p:spPr>
          <a:xfrm>
            <a:off x="1041234" y="1575640"/>
            <a:ext cx="867600" cy="867600"/>
          </a:xfrm>
        </p:spPr>
      </p:pic>
      <p:pic>
        <p:nvPicPr>
          <p:cNvPr id="73" name="Picture Placeholder 72">
            <a:extLst>
              <a:ext uri="{FF2B5EF4-FFF2-40B4-BE49-F238E27FC236}">
                <a16:creationId xmlns:a16="http://schemas.microsoft.com/office/drawing/2014/main" id="{840D31A1-AED1-47FF-A23F-DF37F6745DEF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/>
          <a:srcRect/>
          <a:stretch/>
        </p:blipFill>
        <p:spPr>
          <a:xfrm>
            <a:off x="4576544" y="1575640"/>
            <a:ext cx="867600" cy="867600"/>
          </a:xfrm>
        </p:spPr>
      </p:pic>
      <p:pic>
        <p:nvPicPr>
          <p:cNvPr id="71" name="Picture Placeholder 70">
            <a:extLst>
              <a:ext uri="{FF2B5EF4-FFF2-40B4-BE49-F238E27FC236}">
                <a16:creationId xmlns:a16="http://schemas.microsoft.com/office/drawing/2014/main" id="{76E10F36-72C7-48D2-92C9-EB0F25D8477E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4"/>
          <a:srcRect/>
          <a:stretch/>
        </p:blipFill>
        <p:spPr>
          <a:xfrm>
            <a:off x="8111854" y="1575640"/>
            <a:ext cx="867600" cy="867600"/>
          </a:xfrm>
        </p:spPr>
      </p:pic>
      <p:pic>
        <p:nvPicPr>
          <p:cNvPr id="61" name="Picture Placeholder 60">
            <a:extLst>
              <a:ext uri="{FF2B5EF4-FFF2-40B4-BE49-F238E27FC236}">
                <a16:creationId xmlns:a16="http://schemas.microsoft.com/office/drawing/2014/main" id="{ED39021A-AD0E-4A23-A73D-402E0578804C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5"/>
          <a:srcRect/>
          <a:stretch/>
        </p:blipFill>
        <p:spPr>
          <a:xfrm>
            <a:off x="1041234" y="3707751"/>
            <a:ext cx="867600" cy="867600"/>
          </a:xfrm>
        </p:spPr>
      </p:pic>
      <p:pic>
        <p:nvPicPr>
          <p:cNvPr id="59" name="Picture Placeholder 58">
            <a:extLst>
              <a:ext uri="{FF2B5EF4-FFF2-40B4-BE49-F238E27FC236}">
                <a16:creationId xmlns:a16="http://schemas.microsoft.com/office/drawing/2014/main" id="{254CDD44-0160-47AE-934F-2D936D20C7FF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6"/>
          <a:srcRect/>
          <a:stretch/>
        </p:blipFill>
        <p:spPr>
          <a:xfrm>
            <a:off x="4576544" y="3707751"/>
            <a:ext cx="867600" cy="867600"/>
          </a:xfrm>
        </p:spPr>
      </p:pic>
      <p:pic>
        <p:nvPicPr>
          <p:cNvPr id="51" name="Picture Placeholder 50">
            <a:extLst>
              <a:ext uri="{FF2B5EF4-FFF2-40B4-BE49-F238E27FC236}">
                <a16:creationId xmlns:a16="http://schemas.microsoft.com/office/drawing/2014/main" id="{FFC09231-9C4D-4246-A535-C36907194980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7"/>
          <a:srcRect/>
          <a:stretch/>
        </p:blipFill>
        <p:spPr>
          <a:xfrm>
            <a:off x="8111854" y="3707751"/>
            <a:ext cx="867600" cy="867600"/>
          </a:xfrm>
        </p:spPr>
      </p:pic>
    </p:spTree>
    <p:extLst>
      <p:ext uri="{BB962C8B-B14F-4D97-AF65-F5344CB8AC3E}">
        <p14:creationId xmlns:p14="http://schemas.microsoft.com/office/powerpoint/2010/main" val="64380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A77B226-4A2B-5C1C-0E2A-4D1DA9077B8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35031" r="35031"/>
          <a:stretch>
            <a:fillRect/>
          </a:stretch>
        </p:blipFill>
        <p:spPr>
          <a:xfrm>
            <a:off x="0" y="99995"/>
            <a:ext cx="12192000" cy="5018088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5B84F19-BDAA-7955-F997-F985A3FB9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751" y="6187538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95CBEC59-7FF9-4688-98DF-89832A0C9025}" type="slidenum">
              <a:rPr lang="en-US" noProof="0" smtClean="0"/>
              <a:pPr>
                <a:spcAft>
                  <a:spcPts val="600"/>
                </a:spcAft>
              </a:pPr>
              <a:t>6</a:t>
            </a:fld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41A1C7-FECB-00F7-2F25-50BA55464249}"/>
              </a:ext>
            </a:extLst>
          </p:cNvPr>
          <p:cNvSpPr/>
          <p:nvPr/>
        </p:nvSpPr>
        <p:spPr>
          <a:xfrm>
            <a:off x="325964" y="1169450"/>
            <a:ext cx="11671767" cy="50180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D61C9C-E799-8F6A-A1E2-3462E01C2A62}"/>
              </a:ext>
            </a:extLst>
          </p:cNvPr>
          <p:cNvSpPr/>
          <p:nvPr/>
        </p:nvSpPr>
        <p:spPr>
          <a:xfrm>
            <a:off x="584858" y="1329105"/>
            <a:ext cx="5196466" cy="466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B9CC6E-C356-C0FC-9C88-F8F1A7A2307F}"/>
              </a:ext>
            </a:extLst>
          </p:cNvPr>
          <p:cNvSpPr txBox="1"/>
          <p:nvPr/>
        </p:nvSpPr>
        <p:spPr>
          <a:xfrm>
            <a:off x="633687" y="1415265"/>
            <a:ext cx="51663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Positive feedback across all locations regarding our CNO!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Emergency Department ASL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Trauma Yoga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Psychiatry’s approach to International patients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Pediatric Trauma, Stroke, Bubble &amp; impressed with Peds tour and their “passion and pride”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CAP, Certification process &amp; Preceptor development!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Magnet Champions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1B2830C-91E2-D789-AD3F-FE9BA8AA0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44702"/>
            <a:ext cx="5697040" cy="46654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CDD338E-2847-C740-2FD7-F0297A4D87DD}"/>
              </a:ext>
            </a:extLst>
          </p:cNvPr>
          <p:cNvSpPr txBox="1"/>
          <p:nvPr/>
        </p:nvSpPr>
        <p:spPr>
          <a:xfrm>
            <a:off x="6161847" y="1415265"/>
            <a:ext cx="574397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Clinical nursing knowledge of Quality across all clinical areas!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Throughput &amp; Virtual Nursing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Hospital at Home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Dr. Corona’s Positive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Teamwork/Engaged/Tight Knit clinical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Ambulatory locations: Urology, Bariatric &amp; Connect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Inclusive Health r/t LGBTQ+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International Health r/t social determinants of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6D4A7F-6EC8-8079-C430-E79FFCFB7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64" y="281453"/>
            <a:ext cx="6998815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B46B1-320F-1E28-3B8F-B5BA911AC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A48EA-1B51-9F5C-43DD-3A6D65137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751" y="6187538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5CBEC59-7FF9-4688-98DF-89832A0C9025}" type="slidenum">
              <a:rPr lang="en-US" noProof="0" smtClean="0"/>
              <a:pPr>
                <a:spcAft>
                  <a:spcPts val="600"/>
                </a:spcAft>
              </a:pPr>
              <a:t>7</a:t>
            </a:fld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6D934D-3972-A62F-2736-E48E13B7CD13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6280F1-B28D-01BC-495B-CBF63EB60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42" y="523703"/>
            <a:ext cx="6432592" cy="1536580"/>
          </a:xfrm>
        </p:spPr>
        <p:txBody>
          <a:bodyPr anchor="ctr">
            <a:normAutofit/>
          </a:bodyPr>
          <a:lstStyle/>
          <a:p>
            <a:r>
              <a:rPr lang="en-US" sz="4400" dirty="0"/>
              <a:t>Opportunities &amp; Lessons</a:t>
            </a: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id="{4670A51E-80C2-D96B-0CA6-AE0F4C1682F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601767" y="2286422"/>
            <a:ext cx="6096000" cy="3298215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We Need to Publish!!! 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BC0D7A-B828-70C5-C69D-DEF734B4A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970" y="4697252"/>
            <a:ext cx="2375598" cy="12432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AE53B8-53A7-5BD3-587F-479C7E0B8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648" y="3429000"/>
            <a:ext cx="1847955" cy="25114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A39B82-82CD-4124-EC1D-FE4E3EA1D7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8828" y="2060283"/>
            <a:ext cx="18478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0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A9CD22-597E-F2A7-7F6E-A6DBADF644D0}"/>
              </a:ext>
            </a:extLst>
          </p:cNvPr>
          <p:cNvSpPr/>
          <p:nvPr/>
        </p:nvSpPr>
        <p:spPr>
          <a:xfrm>
            <a:off x="6086587" y="2122113"/>
            <a:ext cx="5999152" cy="400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C99438-178A-593B-54FE-1593D3A3C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601" y="3459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4400" dirty="0"/>
              <a:t>Timeline &amp; Next Steps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29C6C1-42C3-3358-40D0-CFE45256C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751" y="6187538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5CBEC59-7FF9-4688-98DF-89832A0C9025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4838C47-F153-BE41-526B-E669EDE7F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100" y="1691664"/>
            <a:ext cx="5653200" cy="1071302"/>
          </a:xfrm>
        </p:spPr>
        <p:txBody>
          <a:bodyPr>
            <a:noAutofit/>
          </a:bodyPr>
          <a:lstStyle/>
          <a:p>
            <a:r>
              <a:rPr lang="en-US" u="sng" dirty="0">
                <a:latin typeface="+mj-lt"/>
              </a:rPr>
              <a:t>ANCC Commission on Magnet </a:t>
            </a:r>
          </a:p>
          <a:p>
            <a:r>
              <a:rPr lang="en-US" dirty="0">
                <a:latin typeface="+mj-lt"/>
              </a:rPr>
              <a:t>Will Review </a:t>
            </a:r>
            <a:r>
              <a:rPr lang="en-US" dirty="0" err="1">
                <a:latin typeface="+mj-lt"/>
              </a:rPr>
              <a:t>Upstate’s</a:t>
            </a:r>
            <a:r>
              <a:rPr lang="en-US" dirty="0">
                <a:latin typeface="+mj-lt"/>
              </a:rPr>
              <a:t> Survey Findings &amp; Make Determination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90B80A8D-DE5B-934E-0E0B-C05E5777AA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4546" y="1587846"/>
            <a:ext cx="5921193" cy="823912"/>
          </a:xfrm>
        </p:spPr>
        <p:txBody>
          <a:bodyPr/>
          <a:lstStyle/>
          <a:p>
            <a:r>
              <a:rPr lang="en-US" dirty="0">
                <a:latin typeface="+mj-lt"/>
              </a:rPr>
              <a:t>Upstate Magnet Re-Designation </a:t>
            </a:r>
            <a:r>
              <a:rPr lang="en-US" u="sng" dirty="0">
                <a:latin typeface="+mj-lt"/>
              </a:rPr>
              <a:t>Timeline</a:t>
            </a:r>
            <a:r>
              <a:rPr lang="en-US" dirty="0">
                <a:latin typeface="+mj-lt"/>
              </a:rPr>
              <a:t> </a:t>
            </a:r>
          </a:p>
        </p:txBody>
      </p:sp>
      <p:graphicFrame>
        <p:nvGraphicFramePr>
          <p:cNvPr id="8" name="Diagram 7" descr="Basic Timeline">
            <a:extLst>
              <a:ext uri="{FF2B5EF4-FFF2-40B4-BE49-F238E27FC236}">
                <a16:creationId xmlns:a16="http://schemas.microsoft.com/office/drawing/2014/main" id="{41F8ED9B-5B4F-29F9-A6A1-35938D6E37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3046194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SmartArt"/>
                    <p202:designTag name="ARCH:1:VSVAR" val="Timeline"/>
                  </p202:designTagLst>
                </p202:designPr>
              </p:ext>
            </p:extLst>
          </p:nvPr>
        </p:nvGraphicFramePr>
        <p:xfrm>
          <a:off x="5784920" y="2301072"/>
          <a:ext cx="6373003" cy="3435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C0109AC-A851-461B-D8F4-3B99D0227613}"/>
              </a:ext>
            </a:extLst>
          </p:cNvPr>
          <p:cNvSpPr/>
          <p:nvPr/>
        </p:nvSpPr>
        <p:spPr>
          <a:xfrm>
            <a:off x="740309" y="2762967"/>
            <a:ext cx="5157787" cy="325103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0A10DD46-7A91-C7B7-CEEA-C13ADA488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2876209"/>
            <a:ext cx="4856120" cy="3024554"/>
          </a:xfrm>
        </p:spPr>
        <p:txBody>
          <a:bodyPr>
            <a:normAutofit fontScale="92500"/>
          </a:bodyPr>
          <a:lstStyle/>
          <a:p>
            <a:r>
              <a:rPr lang="en-US" sz="2100" dirty="0"/>
              <a:t>The ANCC’s Commission on Magnet Recognition is a governing body comprised of members appointed by the ANCC Board of Directors. Nurses from across all roles and practice settings are represented including long-term care, APRNs, Nursing leaders, Clinical nurses, Ambulatory &amp; Inpatient. The Commission on Magnet Recognition will be the final decider as to </a:t>
            </a:r>
            <a:r>
              <a:rPr lang="en-US" sz="2100" dirty="0" err="1"/>
              <a:t>Upstate’s</a:t>
            </a:r>
            <a:r>
              <a:rPr lang="en-US" sz="2100" dirty="0"/>
              <a:t> 2</a:t>
            </a:r>
            <a:r>
              <a:rPr lang="en-US" sz="2100" baseline="30000" dirty="0"/>
              <a:t>nd</a:t>
            </a:r>
            <a:r>
              <a:rPr lang="en-US" sz="2100" dirty="0"/>
              <a:t> Magnet Designation. </a:t>
            </a:r>
            <a:r>
              <a:rPr lang="en-US" sz="1200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for more information.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06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854394-hd_1280_720_30fps">
            <a:hlinkClick r:id="" action="ppaction://media"/>
            <a:extLst>
              <a:ext uri="{FF2B5EF4-FFF2-40B4-BE49-F238E27FC236}">
                <a16:creationId xmlns:a16="http://schemas.microsoft.com/office/drawing/2014/main" id="{3F3390D8-99B7-1AE9-6390-6E6B2D0E14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14B547F-B9FE-0876-47A9-7F3873485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0731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CONGRATULATIONS &amp; </a:t>
            </a:r>
            <a:br>
              <a:rPr lang="en-US" sz="3200" dirty="0"/>
            </a:br>
            <a:r>
              <a:rPr lang="en-US" sz="3200" dirty="0"/>
              <a:t>THANK YOU FOR YOUR EXCELLENCE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FF13EE-0DC6-E58B-1B7D-8731633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751" y="6187538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5CBEC59-7FF9-4688-98DF-89832A0C9025}" type="slidenum">
              <a:rPr lang="en-US" noProof="0" smtClean="0"/>
              <a:pPr>
                <a:spcAft>
                  <a:spcPts val="600"/>
                </a:spcAft>
              </a:pPr>
              <a:t>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2287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ELT">
      <a:dk1>
        <a:sysClr val="windowText" lastClr="000000"/>
      </a:dk1>
      <a:lt1>
        <a:sysClr val="window" lastClr="FFFFFF"/>
      </a:lt1>
      <a:dk2>
        <a:srgbClr val="FFCD6B"/>
      </a:dk2>
      <a:lt2>
        <a:srgbClr val="BE005A"/>
      </a:lt2>
      <a:accent1>
        <a:srgbClr val="3B2CAC"/>
      </a:accent1>
      <a:accent2>
        <a:srgbClr val="0062FF"/>
      </a:accent2>
      <a:accent3>
        <a:srgbClr val="007A00"/>
      </a:accent3>
      <a:accent4>
        <a:srgbClr val="DE6600"/>
      </a:accent4>
      <a:accent5>
        <a:srgbClr val="AC0037"/>
      </a:accent5>
      <a:accent6>
        <a:srgbClr val="FFFF00"/>
      </a:accent6>
      <a:hlink>
        <a:srgbClr val="FFFFFF"/>
      </a:hlink>
      <a:folHlink>
        <a:srgbClr val="FFFFFF"/>
      </a:folHlink>
    </a:clrScheme>
    <a:fontScheme name="Custom 2">
      <a:majorFont>
        <a:latin typeface="Avenir Next LT Pro"/>
        <a:ea typeface=""/>
        <a:cs typeface=""/>
      </a:majorFont>
      <a:minorFont>
        <a:latin typeface="Speak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bg2">
                <a:alpha val="85000"/>
              </a:schemeClr>
            </a:gs>
            <a:gs pos="100000">
              <a:schemeClr val="accent1">
                <a:alpha val="85000"/>
              </a:schemeClr>
            </a:gs>
          </a:gsLst>
          <a:lin ang="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LT_Template_ModernBoldSophisticated_MO -v5" id="{DF46818F-9661-49C4-BAE8-F3223317B502}" vid="{463BCE77-CCA7-43EE-ABCB-1B1D536A66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9fc9171bb41dc08635275f351de8590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29387215989a890c06011de04edfe97d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04F5DC0-7B0F-411B-A0C5-A1B1D5EB33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7F9CC6-F7CA-41EA-81DA-97EFF19429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42AFFF-C96F-4C05-9045-3240A5329EC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Metadata/LabelInfo.xml><?xml version="1.0" encoding="utf-8"?>
<clbl:labelList xmlns:clbl="http://schemas.microsoft.com/office/2020/mipLabelMetadata">
  <clbl:label id="{5cf50a66-5e26-41dd-89f8-83cf73ffee98}" enabled="0" method="" siteId="{5cf50a66-5e26-41dd-89f8-83cf73ffee9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Modern bold sophisticated presentation</Template>
  <TotalTime>416</TotalTime>
  <Words>520</Words>
  <Application>Microsoft Office PowerPoint</Application>
  <PresentationFormat>Widescreen</PresentationFormat>
  <Paragraphs>86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Calibri</vt:lpstr>
      <vt:lpstr>Avenir Next LT Pro</vt:lpstr>
      <vt:lpstr>Speak Pro</vt:lpstr>
      <vt:lpstr>Arial</vt:lpstr>
      <vt:lpstr>Office Theme</vt:lpstr>
      <vt:lpstr>Magnet Redesignation Survey Completed!</vt:lpstr>
      <vt:lpstr>In this Presentation</vt:lpstr>
      <vt:lpstr>Magnet Survey Overview</vt:lpstr>
      <vt:lpstr>Magnet Survey Overview</vt:lpstr>
      <vt:lpstr>Successes</vt:lpstr>
      <vt:lpstr>PowerPoint Presentation</vt:lpstr>
      <vt:lpstr>Opportunities &amp; Lessons</vt:lpstr>
      <vt:lpstr>Timeline &amp; Next Steps</vt:lpstr>
      <vt:lpstr>CONGRATULATIONS &amp;  THANK YOU FOR YOUR EXCELLENCE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Sarah Fries</dc:creator>
  <cp:lastModifiedBy>Sarah Fries</cp:lastModifiedBy>
  <cp:revision>1</cp:revision>
  <dcterms:created xsi:type="dcterms:W3CDTF">2025-10-29T14:12:46Z</dcterms:created>
  <dcterms:modified xsi:type="dcterms:W3CDTF">2025-10-30T13:48:32Z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