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3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12/9/25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30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12/9/25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12/9/25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0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12/9/25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51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12/9/25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6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12/9/25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5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12/9/25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0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12/9/25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4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12/9/25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7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12/9/25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9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12/9/25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9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12/9/25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A12AA-C71D-23D9-AAC9-A35CD4A0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2494234" cy="1132258"/>
          </a:xfrm>
        </p:spPr>
        <p:txBody>
          <a:bodyPr>
            <a:normAutofit fontScale="90000"/>
          </a:bodyPr>
          <a:lstStyle/>
          <a:p>
            <a:r>
              <a:rPr lang="en-US" dirty="0"/>
              <a:t>The winning Holiday card!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Peds ED</a:t>
            </a:r>
          </a:p>
        </p:txBody>
      </p:sp>
      <p:pic>
        <p:nvPicPr>
          <p:cNvPr id="5" name="Content Placeholder 4" descr="A group of people in garment&#10;&#10;AI-generated content may be incorrect.">
            <a:extLst>
              <a:ext uri="{FF2B5EF4-FFF2-40B4-BE49-F238E27FC236}">
                <a16:creationId xmlns:a16="http://schemas.microsoft.com/office/drawing/2014/main" id="{65796A56-5B9B-8FE1-A205-DBC7E4DA9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38" y="388620"/>
            <a:ext cx="9121140" cy="6080760"/>
          </a:xfrm>
        </p:spPr>
      </p:pic>
    </p:spTree>
    <p:extLst>
      <p:ext uri="{BB962C8B-B14F-4D97-AF65-F5344CB8AC3E}">
        <p14:creationId xmlns:p14="http://schemas.microsoft.com/office/powerpoint/2010/main" val="3021293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1F465-E8A2-F636-BDB5-80BD849A1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73" y="872490"/>
            <a:ext cx="2197227" cy="1132258"/>
          </a:xfrm>
        </p:spPr>
        <p:txBody>
          <a:bodyPr/>
          <a:lstStyle/>
          <a:p>
            <a:r>
              <a:rPr lang="en-US" dirty="0"/>
              <a:t>Adult 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0917C-7336-FD88-A901-07FD5AE52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6935"/>
            <a:ext cx="8915400" cy="68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37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A7835-9E2E-4E8B-C5C5-0B5872DE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7035" y="326079"/>
            <a:ext cx="3375633" cy="11322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Nursing Recruitment </a:t>
            </a:r>
            <a:br>
              <a:rPr lang="en-US" dirty="0"/>
            </a:br>
            <a:r>
              <a:rPr lang="en-US" dirty="0"/>
              <a:t>Office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C23A2-D48A-25FB-4287-20389956F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256" y="326079"/>
            <a:ext cx="9308763" cy="62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07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A6273-F0BC-55FF-3CD1-703A74FD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772" y="662940"/>
            <a:ext cx="4902327" cy="11322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Throughput Operations </a:t>
            </a:r>
            <a:br>
              <a:rPr lang="en-US" dirty="0"/>
            </a:br>
            <a:r>
              <a:rPr lang="en-US" dirty="0"/>
              <a:t>Center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794682-B597-51EA-D744-3DCBA4815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6319" y="0"/>
            <a:ext cx="5265294" cy="6858000"/>
          </a:xfrm>
        </p:spPr>
      </p:pic>
    </p:spTree>
    <p:extLst>
      <p:ext uri="{BB962C8B-B14F-4D97-AF65-F5344CB8AC3E}">
        <p14:creationId xmlns:p14="http://schemas.microsoft.com/office/powerpoint/2010/main" val="4278523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CC4CC-C78B-0E41-907B-366D8A024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045" y="686663"/>
            <a:ext cx="4028363" cy="1132258"/>
          </a:xfrm>
        </p:spPr>
        <p:txBody>
          <a:bodyPr/>
          <a:lstStyle/>
          <a:p>
            <a:pPr algn="ctr"/>
            <a:r>
              <a:rPr lang="en-US" dirty="0"/>
              <a:t>Nursing Practice </a:t>
            </a:r>
            <a:br>
              <a:rPr lang="en-US" dirty="0"/>
            </a:br>
            <a:r>
              <a:rPr lang="en-US" dirty="0"/>
              <a:t>Excellence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29A6B-EADC-FE02-61C1-806F61E15B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14"/>
          <a:stretch/>
        </p:blipFill>
        <p:spPr>
          <a:xfrm>
            <a:off x="5959955" y="-3795"/>
            <a:ext cx="5219880" cy="68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19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30502-3505-6683-1DAF-59535A9B9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CD7F0-BEFD-6135-D58F-76F84FFD6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620" y="358827"/>
            <a:ext cx="3898905" cy="6182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E25E5-45B2-AF90-72C6-C178E8ED1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075" y="358827"/>
            <a:ext cx="3898905" cy="614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92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FF75-A4E9-9DDA-A352-F7B0D9592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2N-Rehab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BE761-2595-B8DE-23E7-08937165A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015" y="325700"/>
            <a:ext cx="8380135" cy="64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32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A6E4-C170-2233-1293-D7655D55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Peds OR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A3F4D8-CC98-7865-0FAB-9E6F89BC0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6247"/>
            <a:ext cx="5983885" cy="462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3BDAC62-38EF-1A78-EFE8-48A8EBA9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437" y="1680898"/>
            <a:ext cx="6066082" cy="469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70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145A9-FC78-0F6D-17FC-693CF2E7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98" y="554355"/>
            <a:ext cx="3623281" cy="11322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Vascular Access </a:t>
            </a:r>
            <a:br>
              <a:rPr lang="en-US" dirty="0"/>
            </a:br>
            <a:r>
              <a:rPr lang="en-US" dirty="0"/>
              <a:t>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19442-FC51-0564-5CFB-11B36A94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424" y="626278"/>
            <a:ext cx="7745421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3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20FD6-022E-CDF8-622B-EDE9F4BB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58" y="672861"/>
            <a:ext cx="3159252" cy="1132258"/>
          </a:xfrm>
        </p:spPr>
        <p:txBody>
          <a:bodyPr/>
          <a:lstStyle/>
          <a:p>
            <a:pPr algn="ctr"/>
            <a:r>
              <a:rPr lang="en-US" dirty="0"/>
              <a:t>Community PACU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A5A6F-9AEC-22C4-2E0E-899726945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510" y="393364"/>
            <a:ext cx="8902490" cy="590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95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8C3B-2A6B-5060-315A-8D292073B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4E4FC-A4F2-1863-9242-F363E70DA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5" y="160493"/>
            <a:ext cx="9905999" cy="653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84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6D1D0-44A1-17AA-AB97-370F5E54F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98" y="504825"/>
            <a:ext cx="1235202" cy="1132258"/>
          </a:xfrm>
        </p:spPr>
        <p:txBody>
          <a:bodyPr/>
          <a:lstStyle/>
          <a:p>
            <a:r>
              <a:rPr lang="en-US" dirty="0"/>
              <a:t>10G</a:t>
            </a:r>
          </a:p>
        </p:txBody>
      </p:sp>
      <p:pic>
        <p:nvPicPr>
          <p:cNvPr id="4098" name="Picture 2" descr="A group of cartoon characters&#10;&#10;AI-generated content may be incorrect.">
            <a:extLst>
              <a:ext uri="{FF2B5EF4-FFF2-40B4-BE49-F238E27FC236}">
                <a16:creationId xmlns:a16="http://schemas.microsoft.com/office/drawing/2014/main" id="{337AB5D5-9D60-F96A-5C57-51331376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4992"/>
            <a:ext cx="6094315" cy="470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collage of people wearing badges&#10;&#10;AI-generated content may be incorrect.">
            <a:extLst>
              <a:ext uri="{FF2B5EF4-FFF2-40B4-BE49-F238E27FC236}">
                <a16:creationId xmlns:a16="http://schemas.microsoft.com/office/drawing/2014/main" id="{DFB588A0-0E69-C54F-FEBF-9DB9F7B72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15" y="-1"/>
            <a:ext cx="6097686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347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7B926-42AA-195C-CD1C-88B4A7FB3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5289"/>
            <a:ext cx="3416059" cy="1132258"/>
          </a:xfrm>
        </p:spPr>
        <p:txBody>
          <a:bodyPr/>
          <a:lstStyle/>
          <a:p>
            <a:pPr algn="ctr"/>
            <a:r>
              <a:rPr lang="en-US" dirty="0"/>
              <a:t>Clark Burn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5DA5EF-0B73-90CB-4B87-DAE54CBE2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818" y="474453"/>
            <a:ext cx="9055847" cy="610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45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56305544-fdca-4d71-90ff-3a6429d5442d"/>
</p:tagLst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38</Words>
  <Application>Microsoft Macintosh PowerPoint</Application>
  <PresentationFormat>Widescreen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Neue Haas Grotesk Text Pro</vt:lpstr>
      <vt:lpstr>VanillaVTI</vt:lpstr>
      <vt:lpstr>The winning Holiday card!  Peds ED</vt:lpstr>
      <vt:lpstr>5W</vt:lpstr>
      <vt:lpstr>2N-Rehab</vt:lpstr>
      <vt:lpstr>Peds OR</vt:lpstr>
      <vt:lpstr>Vascular Access  Team</vt:lpstr>
      <vt:lpstr>Community PACU</vt:lpstr>
      <vt:lpstr>8F</vt:lpstr>
      <vt:lpstr>10G</vt:lpstr>
      <vt:lpstr>Clark Burn Center</vt:lpstr>
      <vt:lpstr>Adult ED</vt:lpstr>
      <vt:lpstr>Nursing Recruitment  Office</vt:lpstr>
      <vt:lpstr>Throughput Operations  Center</vt:lpstr>
      <vt:lpstr>Nursing Practice  Excellence</vt:lpstr>
    </vt:vector>
  </TitlesOfParts>
  <Company>SUNY Upstate Medical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Jennifer Flynn</dc:creator>
  <cp:lastModifiedBy>Morgan Gaffney</cp:lastModifiedBy>
  <cp:revision>3</cp:revision>
  <dcterms:created xsi:type="dcterms:W3CDTF">2025-12-02T16:38:02Z</dcterms:created>
  <dcterms:modified xsi:type="dcterms:W3CDTF">2025-12-09T15:46:02Z</dcterms:modified>
</cp:coreProperties>
</file>