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>
      <p:cViewPr varScale="1">
        <p:scale>
          <a:sx n="121" d="100"/>
          <a:sy n="121" d="100"/>
        </p:scale>
        <p:origin x="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08048-F00D-6540-956E-F3E3EB9DA167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106D-4F09-AF40-BCA4-4E76BA91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106D-4F09-AF40-BCA4-4E76BA91F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9A1-BE7D-89C5-A32C-1742F7DD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5982C-C4A1-A869-CA9E-B9FA3D448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A565D-684E-8CD6-7C99-2CE1A70C6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C51E1-0130-24E9-EA62-E30A4E585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106D-4F09-AF40-BCA4-4E76BA91F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106D-4F09-AF40-BCA4-4E76BA91F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C109-C2BD-813C-EC06-7775604C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5346C-D3DE-FB32-4B44-172100E62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3A9805-547E-6ED6-531F-7688417A1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A799-2648-BE3A-EF90-8387C3A64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106D-4F09-AF40-BCA4-4E76BA91F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3C3F8-959B-421B-25C6-443B8B03A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C01820-26CF-B10F-27CB-F44F8F530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8F6CD-812F-09E1-B2C9-499F46EA5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78F65-65A4-BE46-A5F2-71613F52D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85C21A-54C4-77BC-C013-915DAC222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23154-D7AE-3DD9-3D24-E34587630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1E4B2-40A4-01C2-2FE1-A75CB0E8F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DCAE4-184C-3546-B023-49B01CB4C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46F77A-5858-0945-E9BD-2C227849B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ECFA9-6708-7514-DC18-400E0BA98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484BB4-0E79-DCBE-9150-06547FFB7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BCBCF-8EF9-5C4C-BC38-751552717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D4E60-CCEE-E0F1-DA91-99675629E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CD9A4-4DAF-7785-21C4-CD9AE41C1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B30A5-1ED7-26A0-6C2C-E645787FE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1E66B-8DAB-BD47-AC8B-333B0C95F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1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56F77-DC8B-9C35-937D-E98626680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2D59C8-16BC-4162-C99C-CB32F21D2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30F13-7EF5-9D1D-37E4-02949E8A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167E9-0142-5140-A255-DF3CA61E9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1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ABE84-81FA-7460-D1BD-8963EFFC4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2A6EF-D2FB-1D8D-F34C-EBC7A8F0B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9F0B6-EABD-F1B5-AE58-A45CEE991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95B19-B432-B543-8D33-AF0DDF599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3E8723-4D2B-6653-37E3-30BAD35A3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92ADF8-4622-4871-E8CF-9DA9F4AA7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AAC52E-191B-0F9C-7C70-76A19FEF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BF5A8-175F-F142-BB41-123F9A9EE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1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27CBCD-5FB6-A9B5-937C-AC4BAFB3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7A3A7E-7887-75FF-3B04-6E523BF04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4C7D29-03DE-3383-B03F-6C0FF2002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7C2-1358-F14A-83F9-9BC2600AF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F8D21D-B983-2661-2DC4-DFF917D4B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E675CB-4AA7-327C-48D9-A993D2E18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C4CADE-2BD8-7A05-F525-B132BE47F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0A00B-AC55-5A4C-8308-C16950E40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38E0B-91B6-F11E-7266-1349B691A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79A80-8C55-9880-408C-5E0D4EA9E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A7A21-C2B5-9E89-BF8D-44B75EB2D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5C3C-4FEA-824B-8AAE-AE639B0E9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7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64C62-7C73-A88E-1E41-91B489FB3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F0C78-5299-B044-06AF-D56DB1971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048C0-93EE-5771-BDDB-FEF476B26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C42CA-0EC8-8F45-AD20-7C6593ED6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3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14E917-17D0-8139-7EAB-0720288C9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B22D60-4D60-EDEB-05B7-F520AB528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01B799-47F6-4248-9973-2163C286C5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E399B8-F84C-4BE4-8832-4F5FE170BB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684614-77DA-41E3-9E17-DFBC359D06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18C1F-AE87-FF4B-B1E5-5AF058B2F0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wave with light&#10;&#10;AI-generated content may be incorrect.">
            <a:extLst>
              <a:ext uri="{FF2B5EF4-FFF2-40B4-BE49-F238E27FC236}">
                <a16:creationId xmlns:a16="http://schemas.microsoft.com/office/drawing/2014/main" id="{8D6B9FB7-1B46-6617-D2FC-945F9F7D4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" t="-159" r="30511" b="75204"/>
          <a:stretch>
            <a:fillRect/>
          </a:stretch>
        </p:blipFill>
        <p:spPr>
          <a:xfrm rot="16200000">
            <a:off x="-2580140" y="2580143"/>
            <a:ext cx="6858000" cy="1697717"/>
          </a:xfrm>
          <a:prstGeom prst="rect">
            <a:avLst/>
          </a:prstGeom>
        </p:spPr>
      </p:pic>
      <p:pic>
        <p:nvPicPr>
          <p:cNvPr id="12" name="Picture 1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8AA5745-268C-2CDF-E5F3-B011AE11E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4" y="4648200"/>
            <a:ext cx="1563906" cy="8336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3D92E7-C1FA-DFFD-F280-2929DC0F8C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2464" y="-152400"/>
            <a:ext cx="0" cy="716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948FDAFE-75B2-D7C3-3AEB-67FDCCCB3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5946" l="2800" r="97200">
                        <a14:foregroundMark x1="20400" y1="29054" x2="22400" y2="61486"/>
                        <a14:foregroundMark x1="22400" y1="61486" x2="31600" y2="42568"/>
                        <a14:foregroundMark x1="20800" y1="18243" x2="89600" y2="8784"/>
                        <a14:foregroundMark x1="89600" y1="8784" x2="85600" y2="45946"/>
                        <a14:foregroundMark x1="85600" y1="45946" x2="89600" y2="80405"/>
                        <a14:foregroundMark x1="94400" y1="4730" x2="8400" y2="4730"/>
                        <a14:foregroundMark x1="8400" y1="4730" x2="5200" y2="38514"/>
                        <a14:foregroundMark x1="5200" y1="38514" x2="6800" y2="70946"/>
                        <a14:foregroundMark x1="6800" y1="70946" x2="23600" y2="93243"/>
                        <a14:foregroundMark x1="23600" y1="93243" x2="46800" y2="84459"/>
                        <a14:foregroundMark x1="46800" y1="84459" x2="44000" y2="49324"/>
                        <a14:foregroundMark x1="44000" y1="49324" x2="57200" y2="79054"/>
                        <a14:foregroundMark x1="57200" y1="79054" x2="70000" y2="48649"/>
                        <a14:foregroundMark x1="70000" y1="48649" x2="50400" y2="36486"/>
                        <a14:foregroundMark x1="50400" y1="36486" x2="40400" y2="46622"/>
                        <a14:foregroundMark x1="78000" y1="33784" x2="64800" y2="62162"/>
                        <a14:foregroundMark x1="64800" y1="62162" x2="74000" y2="62162"/>
                        <a14:foregroundMark x1="96000" y1="99324" x2="91200" y2="68243"/>
                        <a14:foregroundMark x1="93281" y1="38528" x2="95600" y2="5405"/>
                        <a14:foregroundMark x1="91200" y1="68243" x2="92242" y2="53356"/>
                        <a14:foregroundMark x1="68800" y1="48649" x2="30000" y2="32432"/>
                        <a14:foregroundMark x1="30000" y1="32432" x2="65200" y2="35135"/>
                        <a14:foregroundMark x1="65200" y1="35135" x2="46000" y2="37838"/>
                        <a14:foregroundMark x1="46000" y1="37838" x2="54400" y2="50000"/>
                        <a14:foregroundMark x1="82400" y1="85135" x2="44400" y2="81081"/>
                        <a14:foregroundMark x1="44400" y1="81081" x2="6400" y2="92568"/>
                        <a14:foregroundMark x1="6400" y1="92568" x2="3600" y2="7432"/>
                        <a14:foregroundMark x1="16400" y1="11486" x2="22800" y2="41892"/>
                        <a14:foregroundMark x1="22800" y1="41892" x2="42800" y2="44595"/>
                        <a14:foregroundMark x1="42800" y1="44595" x2="21200" y2="62838"/>
                        <a14:foregroundMark x1="21200" y1="62838" x2="34800" y2="85135"/>
                        <a14:foregroundMark x1="34800" y1="85135" x2="34800" y2="85135"/>
                        <a14:foregroundMark x1="94800" y1="5405" x2="94800" y2="5405"/>
                        <a14:foregroundMark x1="94800" y1="7432" x2="97200" y2="4054"/>
                        <a14:foregroundMark x1="12000" y1="35135" x2="3600" y2="38514"/>
                        <a14:foregroundMark x1="2000" y1="41892" x2="3200" y2="75676"/>
                        <a14:foregroundMark x1="3200" y1="75676" x2="18800" y2="99324"/>
                        <a14:foregroundMark x1="18800" y1="99324" x2="43600" y2="95270"/>
                        <a14:foregroundMark x1="43600" y1="95270" x2="83600" y2="95946"/>
                        <a14:foregroundMark x1="83600" y1="95946" x2="89200" y2="86486"/>
                        <a14:foregroundMark x1="67600" y1="41216" x2="69200" y2="46622"/>
                        <a14:foregroundMark x1="12400" y1="53378" x2="16400" y2="56081"/>
                        <a14:foregroundMark x1="2800" y1="81081" x2="4400" y2="81081"/>
                        <a14:foregroundMark x1="91600" y1="9459" x2="88000" y2="41892"/>
                        <a14:foregroundMark x1="88000" y1="41892" x2="89600" y2="76351"/>
                        <a14:foregroundMark x1="89600" y1="76351" x2="92800" y2="89865"/>
                        <a14:foregroundMark x1="15600" y1="49324" x2="18000" y2="83108"/>
                        <a14:foregroundMark x1="18000" y1="83108" x2="5200" y2="95946"/>
                        <a14:foregroundMark x1="12000" y1="70946" x2="16000" y2="51351"/>
                        <a14:backgroundMark x1="97600" y1="39189" x2="96800" y2="5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" y="5638800"/>
            <a:ext cx="1563906" cy="890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1D31-0F84-3BEA-1CE8-586A75BE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6DECE-7F72-EB45-922B-C179EDDF48BE}"/>
              </a:ext>
            </a:extLst>
          </p:cNvPr>
          <p:cNvSpPr/>
          <p:nvPr/>
        </p:nvSpPr>
        <p:spPr bwMode="auto">
          <a:xfrm>
            <a:off x="1600200" y="0"/>
            <a:ext cx="754380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5" name="Picture 4" descr="A blue wave with light&#10;&#10;AI-generated content may be incorrect.">
            <a:extLst>
              <a:ext uri="{FF2B5EF4-FFF2-40B4-BE49-F238E27FC236}">
                <a16:creationId xmlns:a16="http://schemas.microsoft.com/office/drawing/2014/main" id="{1629ACAF-F60E-9502-536A-2FF11D1CC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" t="-159" r="30511" b="75204"/>
          <a:stretch>
            <a:fillRect/>
          </a:stretch>
        </p:blipFill>
        <p:spPr>
          <a:xfrm rot="16200000">
            <a:off x="-2580140" y="2580143"/>
            <a:ext cx="6858000" cy="1697717"/>
          </a:xfrm>
          <a:prstGeom prst="rect">
            <a:avLst/>
          </a:prstGeom>
        </p:spPr>
      </p:pic>
      <p:pic>
        <p:nvPicPr>
          <p:cNvPr id="12" name="Picture 1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26CA26D-85B2-3242-B5DB-E341CD915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4" y="4648200"/>
            <a:ext cx="1563906" cy="8336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D43FB9-D5E5-312D-67AE-18029D9F1C8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2464" y="-152400"/>
            <a:ext cx="0" cy="716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374EB678-4B99-FF9C-17FD-A44577D7E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5946" l="2800" r="97200">
                        <a14:foregroundMark x1="20400" y1="29054" x2="22400" y2="61486"/>
                        <a14:foregroundMark x1="22400" y1="61486" x2="31600" y2="42568"/>
                        <a14:foregroundMark x1="20800" y1="18243" x2="89600" y2="8784"/>
                        <a14:foregroundMark x1="89600" y1="8784" x2="85600" y2="45946"/>
                        <a14:foregroundMark x1="85600" y1="45946" x2="89600" y2="80405"/>
                        <a14:foregroundMark x1="94400" y1="4730" x2="8400" y2="4730"/>
                        <a14:foregroundMark x1="8400" y1="4730" x2="5200" y2="38514"/>
                        <a14:foregroundMark x1="5200" y1="38514" x2="6800" y2="70946"/>
                        <a14:foregroundMark x1="6800" y1="70946" x2="23600" y2="93243"/>
                        <a14:foregroundMark x1="23600" y1="93243" x2="46800" y2="84459"/>
                        <a14:foregroundMark x1="46800" y1="84459" x2="44000" y2="49324"/>
                        <a14:foregroundMark x1="44000" y1="49324" x2="57200" y2="79054"/>
                        <a14:foregroundMark x1="57200" y1="79054" x2="70000" y2="48649"/>
                        <a14:foregroundMark x1="70000" y1="48649" x2="50400" y2="36486"/>
                        <a14:foregroundMark x1="50400" y1="36486" x2="40400" y2="46622"/>
                        <a14:foregroundMark x1="78000" y1="33784" x2="64800" y2="62162"/>
                        <a14:foregroundMark x1="64800" y1="62162" x2="74000" y2="62162"/>
                        <a14:foregroundMark x1="96000" y1="99324" x2="91200" y2="68243"/>
                        <a14:foregroundMark x1="93281" y1="38528" x2="95600" y2="5405"/>
                        <a14:foregroundMark x1="91200" y1="68243" x2="92242" y2="53356"/>
                        <a14:foregroundMark x1="68800" y1="48649" x2="30000" y2="32432"/>
                        <a14:foregroundMark x1="30000" y1="32432" x2="65200" y2="35135"/>
                        <a14:foregroundMark x1="65200" y1="35135" x2="46000" y2="37838"/>
                        <a14:foregroundMark x1="46000" y1="37838" x2="54400" y2="50000"/>
                        <a14:foregroundMark x1="82400" y1="85135" x2="44400" y2="81081"/>
                        <a14:foregroundMark x1="44400" y1="81081" x2="6400" y2="92568"/>
                        <a14:foregroundMark x1="6400" y1="92568" x2="3600" y2="7432"/>
                        <a14:foregroundMark x1="16400" y1="11486" x2="22800" y2="41892"/>
                        <a14:foregroundMark x1="22800" y1="41892" x2="42800" y2="44595"/>
                        <a14:foregroundMark x1="42800" y1="44595" x2="21200" y2="62838"/>
                        <a14:foregroundMark x1="21200" y1="62838" x2="34800" y2="85135"/>
                        <a14:foregroundMark x1="34800" y1="85135" x2="34800" y2="85135"/>
                        <a14:foregroundMark x1="94800" y1="5405" x2="94800" y2="5405"/>
                        <a14:foregroundMark x1="94800" y1="7432" x2="97200" y2="4054"/>
                        <a14:foregroundMark x1="12000" y1="35135" x2="3600" y2="38514"/>
                        <a14:foregroundMark x1="2000" y1="41892" x2="3200" y2="75676"/>
                        <a14:foregroundMark x1="3200" y1="75676" x2="18800" y2="99324"/>
                        <a14:foregroundMark x1="18800" y1="99324" x2="43600" y2="95270"/>
                        <a14:foregroundMark x1="43600" y1="95270" x2="83600" y2="95946"/>
                        <a14:foregroundMark x1="83600" y1="95946" x2="89200" y2="86486"/>
                        <a14:foregroundMark x1="67600" y1="41216" x2="69200" y2="46622"/>
                        <a14:foregroundMark x1="12400" y1="53378" x2="16400" y2="56081"/>
                        <a14:foregroundMark x1="2800" y1="81081" x2="4400" y2="81081"/>
                        <a14:foregroundMark x1="91600" y1="9459" x2="88000" y2="41892"/>
                        <a14:foregroundMark x1="88000" y1="41892" x2="89600" y2="76351"/>
                        <a14:foregroundMark x1="89600" y1="76351" x2="92800" y2="89865"/>
                        <a14:foregroundMark x1="15600" y1="49324" x2="18000" y2="83108"/>
                        <a14:foregroundMark x1="18000" y1="83108" x2="5200" y2="95946"/>
                        <a14:foregroundMark x1="12000" y1="70946" x2="16000" y2="51351"/>
                        <a14:backgroundMark x1="97600" y1="39189" x2="96800" y2="5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" y="5638800"/>
            <a:ext cx="1563906" cy="8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wave with light&#10;&#10;AI-generated content may be incorrect.">
            <a:extLst>
              <a:ext uri="{FF2B5EF4-FFF2-40B4-BE49-F238E27FC236}">
                <a16:creationId xmlns:a16="http://schemas.microsoft.com/office/drawing/2014/main" id="{FFC927F4-47DF-D8F1-CF57-03B50049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5" t="72933" r="19463" b="2112"/>
          <a:stretch>
            <a:fillRect/>
          </a:stretch>
        </p:blipFill>
        <p:spPr>
          <a:xfrm rot="10800000">
            <a:off x="0" y="6019798"/>
            <a:ext cx="9144000" cy="849483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7860519-569B-1559-F524-AFE7948DB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947924"/>
            <a:ext cx="3183331" cy="84948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C3783-0A94-AF17-D48F-6010CEB7A028}"/>
              </a:ext>
            </a:extLst>
          </p:cNvPr>
          <p:cNvCxnSpPr>
            <a:cxnSpLocks/>
          </p:cNvCxnSpPr>
          <p:nvPr/>
        </p:nvCxnSpPr>
        <p:spPr bwMode="auto">
          <a:xfrm>
            <a:off x="-152400" y="6019800"/>
            <a:ext cx="944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203B0A9F-853D-ADD5-804A-C33BF4B1C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5946" l="2800" r="97200">
                        <a14:foregroundMark x1="20400" y1="29054" x2="22400" y2="61486"/>
                        <a14:foregroundMark x1="22400" y1="61486" x2="31600" y2="42568"/>
                        <a14:foregroundMark x1="20800" y1="18243" x2="89600" y2="8784"/>
                        <a14:foregroundMark x1="89600" y1="8784" x2="85600" y2="45946"/>
                        <a14:foregroundMark x1="85600" y1="45946" x2="89600" y2="80405"/>
                        <a14:foregroundMark x1="94400" y1="4730" x2="8400" y2="4730"/>
                        <a14:foregroundMark x1="8400" y1="4730" x2="5200" y2="38514"/>
                        <a14:foregroundMark x1="5200" y1="38514" x2="6800" y2="70946"/>
                        <a14:foregroundMark x1="6800" y1="70946" x2="23600" y2="93243"/>
                        <a14:foregroundMark x1="23600" y1="93243" x2="46800" y2="84459"/>
                        <a14:foregroundMark x1="46800" y1="84459" x2="44000" y2="49324"/>
                        <a14:foregroundMark x1="44000" y1="49324" x2="57200" y2="79054"/>
                        <a14:foregroundMark x1="57200" y1="79054" x2="70000" y2="48649"/>
                        <a14:foregroundMark x1="70000" y1="48649" x2="50400" y2="36486"/>
                        <a14:foregroundMark x1="50400" y1="36486" x2="40400" y2="46622"/>
                        <a14:foregroundMark x1="78000" y1="33784" x2="64800" y2="62162"/>
                        <a14:foregroundMark x1="64800" y1="62162" x2="74000" y2="62162"/>
                        <a14:foregroundMark x1="96000" y1="99324" x2="91200" y2="68243"/>
                        <a14:foregroundMark x1="93281" y1="38528" x2="95600" y2="5405"/>
                        <a14:foregroundMark x1="91200" y1="68243" x2="92242" y2="53356"/>
                        <a14:foregroundMark x1="68800" y1="48649" x2="30000" y2="32432"/>
                        <a14:foregroundMark x1="30000" y1="32432" x2="65200" y2="35135"/>
                        <a14:foregroundMark x1="65200" y1="35135" x2="46000" y2="37838"/>
                        <a14:foregroundMark x1="46000" y1="37838" x2="54400" y2="50000"/>
                        <a14:foregroundMark x1="82400" y1="85135" x2="44400" y2="81081"/>
                        <a14:foregroundMark x1="44400" y1="81081" x2="6400" y2="92568"/>
                        <a14:foregroundMark x1="6400" y1="92568" x2="3600" y2="7432"/>
                        <a14:foregroundMark x1="16400" y1="11486" x2="22800" y2="41892"/>
                        <a14:foregroundMark x1="22800" y1="41892" x2="42800" y2="44595"/>
                        <a14:foregroundMark x1="42800" y1="44595" x2="21200" y2="62838"/>
                        <a14:foregroundMark x1="21200" y1="62838" x2="34800" y2="85135"/>
                        <a14:foregroundMark x1="34800" y1="85135" x2="34800" y2="85135"/>
                        <a14:foregroundMark x1="94800" y1="5405" x2="94800" y2="5405"/>
                        <a14:foregroundMark x1="94800" y1="7432" x2="97200" y2="4054"/>
                        <a14:foregroundMark x1="12000" y1="35135" x2="3600" y2="38514"/>
                        <a14:foregroundMark x1="2000" y1="41892" x2="3200" y2="75676"/>
                        <a14:foregroundMark x1="3200" y1="75676" x2="18800" y2="99324"/>
                        <a14:foregroundMark x1="18800" y1="99324" x2="43600" y2="95270"/>
                        <a14:foregroundMark x1="43600" y1="95270" x2="83600" y2="95946"/>
                        <a14:foregroundMark x1="83600" y1="95946" x2="89200" y2="86486"/>
                        <a14:foregroundMark x1="67600" y1="41216" x2="69200" y2="46622"/>
                        <a14:foregroundMark x1="12400" y1="53378" x2="16400" y2="56081"/>
                        <a14:foregroundMark x1="2800" y1="81081" x2="4400" y2="81081"/>
                        <a14:foregroundMark x1="91600" y1="9459" x2="88000" y2="41892"/>
                        <a14:foregroundMark x1="88000" y1="41892" x2="89600" y2="76351"/>
                        <a14:foregroundMark x1="89600" y1="76351" x2="92800" y2="89865"/>
                        <a14:foregroundMark x1="15600" y1="49324" x2="18000" y2="83108"/>
                        <a14:foregroundMark x1="18000" y1="83108" x2="5200" y2="95946"/>
                        <a14:foregroundMark x1="12000" y1="70946" x2="16000" y2="51351"/>
                        <a14:backgroundMark x1="97600" y1="39189" x2="96800" y2="5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71249"/>
            <a:ext cx="1545312" cy="880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40EBF-73FA-945F-D9ED-04BB32A0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5C6DF4-588E-A9CF-6470-22BCBA6455DB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2" name="Picture 1" descr="A blue wave with light&#10;&#10;AI-generated content may be incorrect.">
            <a:extLst>
              <a:ext uri="{FF2B5EF4-FFF2-40B4-BE49-F238E27FC236}">
                <a16:creationId xmlns:a16="http://schemas.microsoft.com/office/drawing/2014/main" id="{5CCA9AF0-15FB-6E56-95A3-8EFA58B0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5" t="72933" r="19463" b="2112"/>
          <a:stretch>
            <a:fillRect/>
          </a:stretch>
        </p:blipFill>
        <p:spPr>
          <a:xfrm rot="10800000">
            <a:off x="0" y="6019798"/>
            <a:ext cx="9144000" cy="849483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8312F6F-5FA9-37C6-4796-01ED5846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947924"/>
            <a:ext cx="3183331" cy="849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9E96B-6D38-520B-7704-C583CA497BA9}"/>
              </a:ext>
            </a:extLst>
          </p:cNvPr>
          <p:cNvSpPr txBox="1"/>
          <p:nvPr/>
        </p:nvSpPr>
        <p:spPr>
          <a:xfrm>
            <a:off x="1828800" y="160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DBE8A-16E4-8A35-A4C4-0FE25DBBEF15}"/>
              </a:ext>
            </a:extLst>
          </p:cNvPr>
          <p:cNvCxnSpPr>
            <a:cxnSpLocks/>
          </p:cNvCxnSpPr>
          <p:nvPr/>
        </p:nvCxnSpPr>
        <p:spPr bwMode="auto">
          <a:xfrm>
            <a:off x="-152400" y="6019800"/>
            <a:ext cx="944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7F7A9B8D-14D1-8F56-4BFF-1D60B77D5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5946" l="2800" r="97200">
                        <a14:foregroundMark x1="20400" y1="29054" x2="22400" y2="61486"/>
                        <a14:foregroundMark x1="22400" y1="61486" x2="31600" y2="42568"/>
                        <a14:foregroundMark x1="20800" y1="18243" x2="89600" y2="8784"/>
                        <a14:foregroundMark x1="89600" y1="8784" x2="85600" y2="45946"/>
                        <a14:foregroundMark x1="85600" y1="45946" x2="89600" y2="80405"/>
                        <a14:foregroundMark x1="94400" y1="4730" x2="8400" y2="4730"/>
                        <a14:foregroundMark x1="8400" y1="4730" x2="5200" y2="38514"/>
                        <a14:foregroundMark x1="5200" y1="38514" x2="6800" y2="70946"/>
                        <a14:foregroundMark x1="6800" y1="70946" x2="23600" y2="93243"/>
                        <a14:foregroundMark x1="23600" y1="93243" x2="46800" y2="84459"/>
                        <a14:foregroundMark x1="46800" y1="84459" x2="44000" y2="49324"/>
                        <a14:foregroundMark x1="44000" y1="49324" x2="57200" y2="79054"/>
                        <a14:foregroundMark x1="57200" y1="79054" x2="70000" y2="48649"/>
                        <a14:foregroundMark x1="70000" y1="48649" x2="50400" y2="36486"/>
                        <a14:foregroundMark x1="50400" y1="36486" x2="40400" y2="46622"/>
                        <a14:foregroundMark x1="78000" y1="33784" x2="64800" y2="62162"/>
                        <a14:foregroundMark x1="64800" y1="62162" x2="74000" y2="62162"/>
                        <a14:foregroundMark x1="96000" y1="99324" x2="91200" y2="68243"/>
                        <a14:foregroundMark x1="93281" y1="38528" x2="95600" y2="5405"/>
                        <a14:foregroundMark x1="91200" y1="68243" x2="92242" y2="53356"/>
                        <a14:foregroundMark x1="68800" y1="48649" x2="30000" y2="32432"/>
                        <a14:foregroundMark x1="30000" y1="32432" x2="65200" y2="35135"/>
                        <a14:foregroundMark x1="65200" y1="35135" x2="46000" y2="37838"/>
                        <a14:foregroundMark x1="46000" y1="37838" x2="54400" y2="50000"/>
                        <a14:foregroundMark x1="82400" y1="85135" x2="44400" y2="81081"/>
                        <a14:foregroundMark x1="44400" y1="81081" x2="6400" y2="92568"/>
                        <a14:foregroundMark x1="6400" y1="92568" x2="3600" y2="7432"/>
                        <a14:foregroundMark x1="16400" y1="11486" x2="22800" y2="41892"/>
                        <a14:foregroundMark x1="22800" y1="41892" x2="42800" y2="44595"/>
                        <a14:foregroundMark x1="42800" y1="44595" x2="21200" y2="62838"/>
                        <a14:foregroundMark x1="21200" y1="62838" x2="34800" y2="85135"/>
                        <a14:foregroundMark x1="34800" y1="85135" x2="34800" y2="85135"/>
                        <a14:foregroundMark x1="94800" y1="5405" x2="94800" y2="5405"/>
                        <a14:foregroundMark x1="94800" y1="7432" x2="97200" y2="4054"/>
                        <a14:foregroundMark x1="12000" y1="35135" x2="3600" y2="38514"/>
                        <a14:foregroundMark x1="2000" y1="41892" x2="3200" y2="75676"/>
                        <a14:foregroundMark x1="3200" y1="75676" x2="18800" y2="99324"/>
                        <a14:foregroundMark x1="18800" y1="99324" x2="43600" y2="95270"/>
                        <a14:foregroundMark x1="43600" y1="95270" x2="83600" y2="95946"/>
                        <a14:foregroundMark x1="83600" y1="95946" x2="89200" y2="86486"/>
                        <a14:foregroundMark x1="67600" y1="41216" x2="69200" y2="46622"/>
                        <a14:foregroundMark x1="12400" y1="53378" x2="16400" y2="56081"/>
                        <a14:foregroundMark x1="2800" y1="81081" x2="4400" y2="81081"/>
                        <a14:foregroundMark x1="91600" y1="9459" x2="88000" y2="41892"/>
                        <a14:foregroundMark x1="88000" y1="41892" x2="89600" y2="76351"/>
                        <a14:foregroundMark x1="89600" y1="76351" x2="92800" y2="89865"/>
                        <a14:foregroundMark x1="15600" y1="49324" x2="18000" y2="83108"/>
                        <a14:foregroundMark x1="18000" y1="83108" x2="5200" y2="95946"/>
                        <a14:foregroundMark x1="12000" y1="70946" x2="16000" y2="51351"/>
                        <a14:backgroundMark x1="97600" y1="39189" x2="96800" y2="5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71249"/>
            <a:ext cx="1545312" cy="8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441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</Words>
  <Application>Microsoft Macintosh PowerPoint</Application>
  <PresentationFormat>On-screen Show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MS PGothic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Rebecca L. Janowski</cp:lastModifiedBy>
  <cp:revision>23</cp:revision>
  <dcterms:created xsi:type="dcterms:W3CDTF">2011-11-18T19:22:19Z</dcterms:created>
  <dcterms:modified xsi:type="dcterms:W3CDTF">2025-12-18T13:20:34Z</dcterms:modified>
</cp:coreProperties>
</file>