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89" r:id="rId4"/>
    <p:sldId id="290" r:id="rId5"/>
    <p:sldId id="291" r:id="rId6"/>
    <p:sldId id="271" r:id="rId7"/>
    <p:sldId id="2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0DEE4-0C5A-49C1-9C53-381BB1512313}" v="6" dt="2023-06-15T22:28:43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us Gene Latorre" userId="c8f60df2-7fcc-4151-ad8b-20b2723ff1d8" providerId="ADAL" clId="{CE70DEE4-0C5A-49C1-9C53-381BB1512313}"/>
    <pc:docChg chg="custSel addSld delSld modSld">
      <pc:chgData name="Julius Gene Latorre" userId="c8f60df2-7fcc-4151-ad8b-20b2723ff1d8" providerId="ADAL" clId="{CE70DEE4-0C5A-49C1-9C53-381BB1512313}" dt="2023-06-15T22:33:29.547" v="1023" actId="47"/>
      <pc:docMkLst>
        <pc:docMk/>
      </pc:docMkLst>
      <pc:sldChg chg="modSp mod">
        <pc:chgData name="Julius Gene Latorre" userId="c8f60df2-7fcc-4151-ad8b-20b2723ff1d8" providerId="ADAL" clId="{CE70DEE4-0C5A-49C1-9C53-381BB1512313}" dt="2023-06-15T21:49:30.741" v="42" actId="20577"/>
        <pc:sldMkLst>
          <pc:docMk/>
          <pc:sldMk cId="4230032302" sldId="256"/>
        </pc:sldMkLst>
        <pc:spChg chg="mod">
          <ac:chgData name="Julius Gene Latorre" userId="c8f60df2-7fcc-4151-ad8b-20b2723ff1d8" providerId="ADAL" clId="{CE70DEE4-0C5A-49C1-9C53-381BB1512313}" dt="2023-06-15T21:49:17.972" v="21" actId="20577"/>
          <ac:spMkLst>
            <pc:docMk/>
            <pc:sldMk cId="4230032302" sldId="256"/>
            <ac:spMk id="2" creationId="{AB84A115-7DC4-8902-B7BD-53A08F306123}"/>
          </ac:spMkLst>
        </pc:spChg>
        <pc:spChg chg="mod">
          <ac:chgData name="Julius Gene Latorre" userId="c8f60df2-7fcc-4151-ad8b-20b2723ff1d8" providerId="ADAL" clId="{CE70DEE4-0C5A-49C1-9C53-381BB1512313}" dt="2023-06-15T21:49:30.741" v="42" actId="20577"/>
          <ac:spMkLst>
            <pc:docMk/>
            <pc:sldMk cId="4230032302" sldId="256"/>
            <ac:spMk id="3" creationId="{592D8000-4005-201D-1907-94D55B2A980F}"/>
          </ac:spMkLst>
        </pc:spChg>
      </pc:sldChg>
      <pc:sldChg chg="del">
        <pc:chgData name="Julius Gene Latorre" userId="c8f60df2-7fcc-4151-ad8b-20b2723ff1d8" providerId="ADAL" clId="{CE70DEE4-0C5A-49C1-9C53-381BB1512313}" dt="2023-06-15T22:33:27.755" v="1016" actId="47"/>
        <pc:sldMkLst>
          <pc:docMk/>
          <pc:sldMk cId="2611115208" sldId="259"/>
        </pc:sldMkLst>
      </pc:sldChg>
      <pc:sldChg chg="del">
        <pc:chgData name="Julius Gene Latorre" userId="c8f60df2-7fcc-4151-ad8b-20b2723ff1d8" providerId="ADAL" clId="{CE70DEE4-0C5A-49C1-9C53-381BB1512313}" dt="2023-06-15T22:33:29.240" v="1021" actId="47"/>
        <pc:sldMkLst>
          <pc:docMk/>
          <pc:sldMk cId="2688593766" sldId="264"/>
        </pc:sldMkLst>
      </pc:sldChg>
      <pc:sldChg chg="del">
        <pc:chgData name="Julius Gene Latorre" userId="c8f60df2-7fcc-4151-ad8b-20b2723ff1d8" providerId="ADAL" clId="{CE70DEE4-0C5A-49C1-9C53-381BB1512313}" dt="2023-06-15T22:33:26.227" v="1013" actId="47"/>
        <pc:sldMkLst>
          <pc:docMk/>
          <pc:sldMk cId="405617867" sldId="267"/>
        </pc:sldMkLst>
      </pc:sldChg>
      <pc:sldChg chg="addSp delSp modSp mod modClrScheme chgLayout">
        <pc:chgData name="Julius Gene Latorre" userId="c8f60df2-7fcc-4151-ad8b-20b2723ff1d8" providerId="ADAL" clId="{CE70DEE4-0C5A-49C1-9C53-381BB1512313}" dt="2023-06-15T21:54:38.245" v="104" actId="700"/>
        <pc:sldMkLst>
          <pc:docMk/>
          <pc:sldMk cId="1979296970" sldId="270"/>
        </pc:sldMkLst>
        <pc:spChg chg="add mod ord">
          <ac:chgData name="Julius Gene Latorre" userId="c8f60df2-7fcc-4151-ad8b-20b2723ff1d8" providerId="ADAL" clId="{CE70DEE4-0C5A-49C1-9C53-381BB1512313}" dt="2023-06-15T21:54:38.245" v="104" actId="700"/>
          <ac:spMkLst>
            <pc:docMk/>
            <pc:sldMk cId="1979296970" sldId="270"/>
            <ac:spMk id="2" creationId="{2B5C2455-9F76-CD18-AA26-8CE16F29B15F}"/>
          </ac:spMkLst>
        </pc:spChg>
        <pc:spChg chg="add del mod">
          <ac:chgData name="Julius Gene Latorre" userId="c8f60df2-7fcc-4151-ad8b-20b2723ff1d8" providerId="ADAL" clId="{CE70DEE4-0C5A-49C1-9C53-381BB1512313}" dt="2023-06-15T21:54:29.968" v="103" actId="22"/>
          <ac:spMkLst>
            <pc:docMk/>
            <pc:sldMk cId="1979296970" sldId="270"/>
            <ac:spMk id="4" creationId="{F55DB326-000B-D6F4-EA41-7854A0F477A6}"/>
          </ac:spMkLst>
        </pc:spChg>
        <pc:picChg chg="del">
          <ac:chgData name="Julius Gene Latorre" userId="c8f60df2-7fcc-4151-ad8b-20b2723ff1d8" providerId="ADAL" clId="{CE70DEE4-0C5A-49C1-9C53-381BB1512313}" dt="2023-06-15T21:49:44.687" v="43" actId="478"/>
          <ac:picMkLst>
            <pc:docMk/>
            <pc:sldMk cId="1979296970" sldId="270"/>
            <ac:picMk id="3" creationId="{F89116E0-6237-5459-7ED4-F14CBA07A11E}"/>
          </ac:picMkLst>
        </pc:picChg>
        <pc:picChg chg="add mod ord">
          <ac:chgData name="Julius Gene Latorre" userId="c8f60df2-7fcc-4151-ad8b-20b2723ff1d8" providerId="ADAL" clId="{CE70DEE4-0C5A-49C1-9C53-381BB1512313}" dt="2023-06-15T21:54:38.245" v="104" actId="700"/>
          <ac:picMkLst>
            <pc:docMk/>
            <pc:sldMk cId="1979296970" sldId="270"/>
            <ac:picMk id="6" creationId="{FFA42D51-EFDA-CA85-6CA9-1B837AAF644D}"/>
          </ac:picMkLst>
        </pc:picChg>
      </pc:sldChg>
      <pc:sldChg chg="addSp delSp modSp mod setBg modClrScheme chgLayout">
        <pc:chgData name="Julius Gene Latorre" userId="c8f60df2-7fcc-4151-ad8b-20b2723ff1d8" providerId="ADAL" clId="{CE70DEE4-0C5A-49C1-9C53-381BB1512313}" dt="2023-06-15T22:28:49.826" v="912" actId="26606"/>
        <pc:sldMkLst>
          <pc:docMk/>
          <pc:sldMk cId="1824307643" sldId="271"/>
        </pc:sldMkLst>
        <pc:spChg chg="add mod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2" creationId="{6A0CB4B3-833D-AFD0-DC00-1AD7783CC635}"/>
          </ac:spMkLst>
        </pc:spChg>
        <pc:spChg chg="add mod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4" creationId="{913E4F2B-494C-B5F0-A6AB-094165A178FE}"/>
          </ac:spMkLst>
        </pc:spChg>
        <pc:spChg chg="add del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1031" creationId="{F13C74B1-5B17-4795-BED0-7140497B445A}"/>
          </ac:spMkLst>
        </pc:spChg>
        <pc:spChg chg="add del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1033" creationId="{D4974D33-8DC5-464E-8C6D-BE58F0669C17}"/>
          </ac:spMkLst>
        </pc:spChg>
        <pc:spChg chg="add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1038" creationId="{04812C46-200A-4DEB-A05E-3ED6C68C2387}"/>
          </ac:spMkLst>
        </pc:spChg>
        <pc:spChg chg="add">
          <ac:chgData name="Julius Gene Latorre" userId="c8f60df2-7fcc-4151-ad8b-20b2723ff1d8" providerId="ADAL" clId="{CE70DEE4-0C5A-49C1-9C53-381BB1512313}" dt="2023-06-15T22:28:49.826" v="912" actId="26606"/>
          <ac:spMkLst>
            <pc:docMk/>
            <pc:sldMk cId="1824307643" sldId="271"/>
            <ac:spMk id="1040" creationId="{D1EA859B-E555-4109-94F3-6700E046E008}"/>
          </ac:spMkLst>
        </pc:spChg>
        <pc:picChg chg="del">
          <ac:chgData name="Julius Gene Latorre" userId="c8f60df2-7fcc-4151-ad8b-20b2723ff1d8" providerId="ADAL" clId="{CE70DEE4-0C5A-49C1-9C53-381BB1512313}" dt="2023-06-15T21:50:02.373" v="60" actId="478"/>
          <ac:picMkLst>
            <pc:docMk/>
            <pc:sldMk cId="1824307643" sldId="271"/>
            <ac:picMk id="3" creationId="{E03CCBD3-0216-F2C8-B17D-B190B530B9FF}"/>
          </ac:picMkLst>
        </pc:picChg>
        <pc:picChg chg="add mod ord">
          <ac:chgData name="Julius Gene Latorre" userId="c8f60df2-7fcc-4151-ad8b-20b2723ff1d8" providerId="ADAL" clId="{CE70DEE4-0C5A-49C1-9C53-381BB1512313}" dt="2023-06-15T22:28:49.826" v="912" actId="26606"/>
          <ac:picMkLst>
            <pc:docMk/>
            <pc:sldMk cId="1824307643" sldId="271"/>
            <ac:picMk id="1026" creationId="{F3A28F1D-BA32-01E1-DDB0-63520ED8CF7A}"/>
          </ac:picMkLst>
        </pc:picChg>
      </pc:sldChg>
      <pc:sldChg chg="del">
        <pc:chgData name="Julius Gene Latorre" userId="c8f60df2-7fcc-4151-ad8b-20b2723ff1d8" providerId="ADAL" clId="{CE70DEE4-0C5A-49C1-9C53-381BB1512313}" dt="2023-06-15T22:33:26.842" v="1014" actId="47"/>
        <pc:sldMkLst>
          <pc:docMk/>
          <pc:sldMk cId="3711522816" sldId="273"/>
        </pc:sldMkLst>
      </pc:sldChg>
      <pc:sldChg chg="del">
        <pc:chgData name="Julius Gene Latorre" userId="c8f60df2-7fcc-4151-ad8b-20b2723ff1d8" providerId="ADAL" clId="{CE70DEE4-0C5A-49C1-9C53-381BB1512313}" dt="2023-06-15T22:33:29.401" v="1022" actId="47"/>
        <pc:sldMkLst>
          <pc:docMk/>
          <pc:sldMk cId="861238873" sldId="276"/>
        </pc:sldMkLst>
      </pc:sldChg>
      <pc:sldChg chg="del">
        <pc:chgData name="Julius Gene Latorre" userId="c8f60df2-7fcc-4151-ad8b-20b2723ff1d8" providerId="ADAL" clId="{CE70DEE4-0C5A-49C1-9C53-381BB1512313}" dt="2023-06-15T22:33:28.118" v="1017" actId="47"/>
        <pc:sldMkLst>
          <pc:docMk/>
          <pc:sldMk cId="2212474888" sldId="281"/>
        </pc:sldMkLst>
      </pc:sldChg>
      <pc:sldChg chg="del">
        <pc:chgData name="Julius Gene Latorre" userId="c8f60df2-7fcc-4151-ad8b-20b2723ff1d8" providerId="ADAL" clId="{CE70DEE4-0C5A-49C1-9C53-381BB1512313}" dt="2023-06-15T22:33:27.328" v="1015" actId="47"/>
        <pc:sldMkLst>
          <pc:docMk/>
          <pc:sldMk cId="2945926994" sldId="284"/>
        </pc:sldMkLst>
      </pc:sldChg>
      <pc:sldChg chg="del">
        <pc:chgData name="Julius Gene Latorre" userId="c8f60df2-7fcc-4151-ad8b-20b2723ff1d8" providerId="ADAL" clId="{CE70DEE4-0C5A-49C1-9C53-381BB1512313}" dt="2023-06-15T22:33:29.547" v="1023" actId="47"/>
        <pc:sldMkLst>
          <pc:docMk/>
          <pc:sldMk cId="1216946284" sldId="285"/>
        </pc:sldMkLst>
      </pc:sldChg>
      <pc:sldChg chg="del">
        <pc:chgData name="Julius Gene Latorre" userId="c8f60df2-7fcc-4151-ad8b-20b2723ff1d8" providerId="ADAL" clId="{CE70DEE4-0C5A-49C1-9C53-381BB1512313}" dt="2023-06-15T22:33:28.494" v="1018" actId="47"/>
        <pc:sldMkLst>
          <pc:docMk/>
          <pc:sldMk cId="3924647552" sldId="286"/>
        </pc:sldMkLst>
      </pc:sldChg>
      <pc:sldChg chg="del">
        <pc:chgData name="Julius Gene Latorre" userId="c8f60df2-7fcc-4151-ad8b-20b2723ff1d8" providerId="ADAL" clId="{CE70DEE4-0C5A-49C1-9C53-381BB1512313}" dt="2023-06-15T22:33:28.825" v="1019" actId="47"/>
        <pc:sldMkLst>
          <pc:docMk/>
          <pc:sldMk cId="1972122134" sldId="287"/>
        </pc:sldMkLst>
      </pc:sldChg>
      <pc:sldChg chg="del">
        <pc:chgData name="Julius Gene Latorre" userId="c8f60df2-7fcc-4151-ad8b-20b2723ff1d8" providerId="ADAL" clId="{CE70DEE4-0C5A-49C1-9C53-381BB1512313}" dt="2023-06-15T22:33:29.071" v="1020" actId="47"/>
        <pc:sldMkLst>
          <pc:docMk/>
          <pc:sldMk cId="4220715430" sldId="288"/>
        </pc:sldMkLst>
      </pc:sldChg>
      <pc:sldChg chg="addSp delSp modSp new mod modClrScheme chgLayout">
        <pc:chgData name="Julius Gene Latorre" userId="c8f60df2-7fcc-4151-ad8b-20b2723ff1d8" providerId="ADAL" clId="{CE70DEE4-0C5A-49C1-9C53-381BB1512313}" dt="2023-06-15T22:20:08.542" v="612" actId="700"/>
        <pc:sldMkLst>
          <pc:docMk/>
          <pc:sldMk cId="1637626073" sldId="289"/>
        </pc:sldMkLst>
        <pc:spChg chg="mod ord">
          <ac:chgData name="Julius Gene Latorre" userId="c8f60df2-7fcc-4151-ad8b-20b2723ff1d8" providerId="ADAL" clId="{CE70DEE4-0C5A-49C1-9C53-381BB1512313}" dt="2023-06-15T22:20:08.542" v="612" actId="700"/>
          <ac:spMkLst>
            <pc:docMk/>
            <pc:sldMk cId="1637626073" sldId="289"/>
            <ac:spMk id="2" creationId="{603A8B25-889E-51B2-B7A6-B3880D1F20B6}"/>
          </ac:spMkLst>
        </pc:spChg>
        <pc:spChg chg="add del mod ord">
          <ac:chgData name="Julius Gene Latorre" userId="c8f60df2-7fcc-4151-ad8b-20b2723ff1d8" providerId="ADAL" clId="{CE70DEE4-0C5A-49C1-9C53-381BB1512313}" dt="2023-06-15T22:14:21.048" v="181" actId="3680"/>
          <ac:spMkLst>
            <pc:docMk/>
            <pc:sldMk cId="1637626073" sldId="289"/>
            <ac:spMk id="3" creationId="{C1189CE0-2A29-F6B4-97AE-FF83600A5F09}"/>
          </ac:spMkLst>
        </pc:spChg>
        <pc:spChg chg="add mod">
          <ac:chgData name="Julius Gene Latorre" userId="c8f60df2-7fcc-4151-ad8b-20b2723ff1d8" providerId="ADAL" clId="{CE70DEE4-0C5A-49C1-9C53-381BB1512313}" dt="2023-06-15T22:19:37.471" v="611" actId="20577"/>
          <ac:spMkLst>
            <pc:docMk/>
            <pc:sldMk cId="1637626073" sldId="289"/>
            <ac:spMk id="5" creationId="{0C26EE7B-F025-DFD7-3B9E-DC51160185A9}"/>
          </ac:spMkLst>
        </pc:spChg>
        <pc:graphicFrameChg chg="add mod ord modGraphic">
          <ac:chgData name="Julius Gene Latorre" userId="c8f60df2-7fcc-4151-ad8b-20b2723ff1d8" providerId="ADAL" clId="{CE70DEE4-0C5A-49C1-9C53-381BB1512313}" dt="2023-06-15T22:20:08.542" v="612" actId="700"/>
          <ac:graphicFrameMkLst>
            <pc:docMk/>
            <pc:sldMk cId="1637626073" sldId="289"/>
            <ac:graphicFrameMk id="4" creationId="{B61677FD-B989-364B-4DDE-0FD7F57D8BA7}"/>
          </ac:graphicFrameMkLst>
        </pc:graphicFrameChg>
      </pc:sldChg>
      <pc:sldChg chg="addSp delSp modSp new mod modClrScheme chgLayout">
        <pc:chgData name="Julius Gene Latorre" userId="c8f60df2-7fcc-4151-ad8b-20b2723ff1d8" providerId="ADAL" clId="{CE70DEE4-0C5A-49C1-9C53-381BB1512313}" dt="2023-06-15T22:22:12.783" v="679" actId="20577"/>
        <pc:sldMkLst>
          <pc:docMk/>
          <pc:sldMk cId="2011789834" sldId="290"/>
        </pc:sldMkLst>
        <pc:spChg chg="del mod ord">
          <ac:chgData name="Julius Gene Latorre" userId="c8f60df2-7fcc-4151-ad8b-20b2723ff1d8" providerId="ADAL" clId="{CE70DEE4-0C5A-49C1-9C53-381BB1512313}" dt="2023-06-15T22:21:29.674" v="614" actId="700"/>
          <ac:spMkLst>
            <pc:docMk/>
            <pc:sldMk cId="2011789834" sldId="290"/>
            <ac:spMk id="2" creationId="{8F87803E-AC89-87D3-5E80-1422BCAC11D2}"/>
          </ac:spMkLst>
        </pc:spChg>
        <pc:spChg chg="del">
          <ac:chgData name="Julius Gene Latorre" userId="c8f60df2-7fcc-4151-ad8b-20b2723ff1d8" providerId="ADAL" clId="{CE70DEE4-0C5A-49C1-9C53-381BB1512313}" dt="2023-06-15T22:21:29.674" v="614" actId="700"/>
          <ac:spMkLst>
            <pc:docMk/>
            <pc:sldMk cId="2011789834" sldId="290"/>
            <ac:spMk id="3" creationId="{239944B9-D2B3-F320-A7DC-D19D09CAB7BA}"/>
          </ac:spMkLst>
        </pc:spChg>
        <pc:spChg chg="add mod ord">
          <ac:chgData name="Julius Gene Latorre" userId="c8f60df2-7fcc-4151-ad8b-20b2723ff1d8" providerId="ADAL" clId="{CE70DEE4-0C5A-49C1-9C53-381BB1512313}" dt="2023-06-15T22:22:12.783" v="679" actId="20577"/>
          <ac:spMkLst>
            <pc:docMk/>
            <pc:sldMk cId="2011789834" sldId="290"/>
            <ac:spMk id="4" creationId="{C762B85A-6C4A-3555-003B-5CED02EF6075}"/>
          </ac:spMkLst>
        </pc:spChg>
        <pc:picChg chg="add mod">
          <ac:chgData name="Julius Gene Latorre" userId="c8f60df2-7fcc-4151-ad8b-20b2723ff1d8" providerId="ADAL" clId="{CE70DEE4-0C5A-49C1-9C53-381BB1512313}" dt="2023-06-15T22:21:36.073" v="617" actId="1076"/>
          <ac:picMkLst>
            <pc:docMk/>
            <pc:sldMk cId="2011789834" sldId="290"/>
            <ac:picMk id="6" creationId="{9EAE84B0-C618-B31A-6726-504936D204F4}"/>
          </ac:picMkLst>
        </pc:picChg>
      </pc:sldChg>
      <pc:sldChg chg="addSp delSp modSp new mod modClrScheme chgLayout">
        <pc:chgData name="Julius Gene Latorre" userId="c8f60df2-7fcc-4151-ad8b-20b2723ff1d8" providerId="ADAL" clId="{CE70DEE4-0C5A-49C1-9C53-381BB1512313}" dt="2023-06-15T22:23:40.061" v="901" actId="20577"/>
        <pc:sldMkLst>
          <pc:docMk/>
          <pc:sldMk cId="108585236" sldId="291"/>
        </pc:sldMkLst>
        <pc:spChg chg="del mod ord">
          <ac:chgData name="Julius Gene Latorre" userId="c8f60df2-7fcc-4151-ad8b-20b2723ff1d8" providerId="ADAL" clId="{CE70DEE4-0C5A-49C1-9C53-381BB1512313}" dt="2023-06-15T22:22:25.863" v="681" actId="700"/>
          <ac:spMkLst>
            <pc:docMk/>
            <pc:sldMk cId="108585236" sldId="291"/>
            <ac:spMk id="2" creationId="{437D5A8D-D690-FDB8-D524-803D7A0D9924}"/>
          </ac:spMkLst>
        </pc:spChg>
        <pc:spChg chg="add mod ord">
          <ac:chgData name="Julius Gene Latorre" userId="c8f60df2-7fcc-4151-ad8b-20b2723ff1d8" providerId="ADAL" clId="{CE70DEE4-0C5A-49C1-9C53-381BB1512313}" dt="2023-06-15T22:22:35.797" v="708" actId="20577"/>
          <ac:spMkLst>
            <pc:docMk/>
            <pc:sldMk cId="108585236" sldId="291"/>
            <ac:spMk id="3" creationId="{337ECF53-D250-8A3F-8485-3111BAC22747}"/>
          </ac:spMkLst>
        </pc:spChg>
        <pc:spChg chg="add mod ord">
          <ac:chgData name="Julius Gene Latorre" userId="c8f60df2-7fcc-4151-ad8b-20b2723ff1d8" providerId="ADAL" clId="{CE70DEE4-0C5A-49C1-9C53-381BB1512313}" dt="2023-06-15T22:23:40.061" v="901" actId="20577"/>
          <ac:spMkLst>
            <pc:docMk/>
            <pc:sldMk cId="108585236" sldId="291"/>
            <ac:spMk id="4" creationId="{4F7A03E0-0A02-CE53-56D7-47BE92180E61}"/>
          </ac:spMkLst>
        </pc:spChg>
      </pc:sldChg>
      <pc:sldChg chg="addSp delSp modSp new mod setBg modClrScheme chgLayout">
        <pc:chgData name="Julius Gene Latorre" userId="c8f60df2-7fcc-4151-ad8b-20b2723ff1d8" providerId="ADAL" clId="{CE70DEE4-0C5A-49C1-9C53-381BB1512313}" dt="2023-06-15T22:33:18.607" v="1012" actId="1076"/>
        <pc:sldMkLst>
          <pc:docMk/>
          <pc:sldMk cId="422286846" sldId="292"/>
        </pc:sldMkLst>
        <pc:spChg chg="del mod ord">
          <ac:chgData name="Julius Gene Latorre" userId="c8f60df2-7fcc-4151-ad8b-20b2723ff1d8" providerId="ADAL" clId="{CE70DEE4-0C5A-49C1-9C53-381BB1512313}" dt="2023-06-15T22:32:24.070" v="914" actId="700"/>
          <ac:spMkLst>
            <pc:docMk/>
            <pc:sldMk cId="422286846" sldId="292"/>
            <ac:spMk id="2" creationId="{342CA264-7ED0-EF85-26B5-1A3A58E122B5}"/>
          </ac:spMkLst>
        </pc:spChg>
        <pc:spChg chg="del">
          <ac:chgData name="Julius Gene Latorre" userId="c8f60df2-7fcc-4151-ad8b-20b2723ff1d8" providerId="ADAL" clId="{CE70DEE4-0C5A-49C1-9C53-381BB1512313}" dt="2023-06-15T22:32:24.070" v="914" actId="700"/>
          <ac:spMkLst>
            <pc:docMk/>
            <pc:sldMk cId="422286846" sldId="292"/>
            <ac:spMk id="3" creationId="{A39BE937-E7C0-E50D-6FE4-7EC5A99B5900}"/>
          </ac:spMkLst>
        </pc:spChg>
        <pc:spChg chg="add mod ord">
          <ac:chgData name="Julius Gene Latorre" userId="c8f60df2-7fcc-4151-ad8b-20b2723ff1d8" providerId="ADAL" clId="{CE70DEE4-0C5A-49C1-9C53-381BB1512313}" dt="2023-06-15T22:33:18.607" v="1012" actId="1076"/>
          <ac:spMkLst>
            <pc:docMk/>
            <pc:sldMk cId="422286846" sldId="292"/>
            <ac:spMk id="4" creationId="{30BEB9F7-E915-B13D-79CA-9385D902B0E3}"/>
          </ac:spMkLst>
        </pc:spChg>
        <pc:spChg chg="add">
          <ac:chgData name="Julius Gene Latorre" userId="c8f60df2-7fcc-4151-ad8b-20b2723ff1d8" providerId="ADAL" clId="{CE70DEE4-0C5A-49C1-9C53-381BB1512313}" dt="2023-06-15T22:32:38.380" v="919" actId="26606"/>
          <ac:spMkLst>
            <pc:docMk/>
            <pc:sldMk cId="422286846" sldId="292"/>
            <ac:spMk id="11" creationId="{E91DC736-0EF8-4F87-9146-EBF1D2EE4D3D}"/>
          </ac:spMkLst>
        </pc:spChg>
        <pc:spChg chg="add">
          <ac:chgData name="Julius Gene Latorre" userId="c8f60df2-7fcc-4151-ad8b-20b2723ff1d8" providerId="ADAL" clId="{CE70DEE4-0C5A-49C1-9C53-381BB1512313}" dt="2023-06-15T22:32:38.380" v="919" actId="26606"/>
          <ac:spMkLst>
            <pc:docMk/>
            <pc:sldMk cId="422286846" sldId="292"/>
            <ac:spMk id="13" creationId="{097CD68E-23E3-4007-8847-CD0944C4F7BE}"/>
          </ac:spMkLst>
        </pc:spChg>
        <pc:spChg chg="add">
          <ac:chgData name="Julius Gene Latorre" userId="c8f60df2-7fcc-4151-ad8b-20b2723ff1d8" providerId="ADAL" clId="{CE70DEE4-0C5A-49C1-9C53-381BB1512313}" dt="2023-06-15T22:32:38.380" v="919" actId="26606"/>
          <ac:spMkLst>
            <pc:docMk/>
            <pc:sldMk cId="422286846" sldId="292"/>
            <ac:spMk id="15" creationId="{AF2F604E-43BE-4DC3-B983-E071523364F8}"/>
          </ac:spMkLst>
        </pc:spChg>
        <pc:spChg chg="add">
          <ac:chgData name="Julius Gene Latorre" userId="c8f60df2-7fcc-4151-ad8b-20b2723ff1d8" providerId="ADAL" clId="{CE70DEE4-0C5A-49C1-9C53-381BB1512313}" dt="2023-06-15T22:32:38.380" v="919" actId="26606"/>
          <ac:spMkLst>
            <pc:docMk/>
            <pc:sldMk cId="422286846" sldId="292"/>
            <ac:spMk id="17" creationId="{08C9B587-E65E-4B52-B37C-ABEBB6E87928}"/>
          </ac:spMkLst>
        </pc:spChg>
        <pc:picChg chg="add mod">
          <ac:chgData name="Julius Gene Latorre" userId="c8f60df2-7fcc-4151-ad8b-20b2723ff1d8" providerId="ADAL" clId="{CE70DEE4-0C5A-49C1-9C53-381BB1512313}" dt="2023-06-15T22:32:38.380" v="919" actId="26606"/>
          <ac:picMkLst>
            <pc:docMk/>
            <pc:sldMk cId="422286846" sldId="292"/>
            <ac:picMk id="6" creationId="{D5FA6028-A010-571C-19E4-5B250085E66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05402-0F25-4D87-9678-14B5DC7BF83E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D169D-16F0-4873-83C5-24AD0E4D5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24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9B44-F035-9CBD-A426-6D4C5E7FD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E5D21-F336-4322-0696-F2F844628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76F12-50CA-9662-A61E-4DB79E3A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AB3D2-879A-5EB4-D74B-00130C04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DCCD-FB49-9A55-E3EB-9615F03E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5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309F-19ED-10AC-A23B-665A712A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D219E-3A12-423B-A23D-14CA01F4D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65945-A1D4-3E40-3E8E-43904871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AF029-3B79-7FB3-DC99-6CF5B46B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F4357-A3D8-24A0-B982-887F82FD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8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12FDA-AFA2-F076-54DD-362604573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ADF79-ADCA-323B-15D8-35D9D01F4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B945B-2847-AA79-9479-C7FC680F4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B4EF2-2403-EFEE-9BE2-B334F2AE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5F2F5-8494-D678-35D4-93F11CD6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9623-65C5-A35C-AA45-397DD02E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F7DC-0921-43D5-495E-EDDE86B3D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A916D-4A2D-A5EF-6180-8FB923916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7460A-CD83-F893-7ACB-83850F4B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99798-2F81-4D94-F9EB-E143AD41E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1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C410D-9A9A-5E7D-69D4-3B340B9E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2F26D-8B22-3E89-A983-08C54CE86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36DE8-FA73-D16A-8309-4893DA43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10515-4E64-12CE-FC28-CD89F107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A2B3B-886A-47BC-8C51-358846B5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3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2058-75CE-C191-E3B4-03AD9DD1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28F8-4F1C-3F97-2307-85C781650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450C6-4C39-09FB-63E4-EE444C91E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83E9-7604-A322-4965-26E6BD9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4C9B8-31BF-61C1-720D-DC006A71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CA3C3-8E8A-56AF-2B35-3188A1F2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5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8AA8-2112-53A7-D237-99EB2B8C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4AF8B-4C7D-EF80-ED28-1DE3D621F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CF2E6-2263-36E2-12A7-BA41392B7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A088F-8AFC-AAF3-3406-12646F65B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A7911C-7BC7-D8AC-C715-27B155F29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0A86-C580-29E6-23AB-C4858C5B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5960AA-9DE6-AECF-0850-7661180A1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687DA-F1AC-2878-FF52-69FD1975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F36E5-91B4-E2EB-68B6-122D0413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C1B1C5-06CC-75A5-7D4A-29E6D5D4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05B3F-72DA-1274-765B-F8FE9698C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00ED6-A2E5-763A-0B03-AD44239E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0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EC7C7-6860-4C59-5D8C-9FC32538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14B80-C5DB-F081-1C1C-F2276FFD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A2A39-79B3-26A4-E6DA-CDD5FD2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6844-D6A1-94E6-809B-976AE4236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5AB19-EEF7-E09F-02FC-3AF5B65D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7331D-2587-C006-E243-ED504AE46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95841-A08E-B8F9-27DB-F24147E5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0D549-AA97-F8A3-426E-21B8DDA37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4104-3BD6-053A-215E-C8A9FDB19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3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0FDB8-BA56-2577-FD39-0A2429E2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1C884-9EE4-5F0A-DF08-8F39D7E7C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05368-0653-B5B8-715A-B656D4AC8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EF3B-14A2-6CFE-B6CF-68CF2952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CE0D2-7B58-FDF8-EFE3-2BD805F4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4247A-6944-D662-F670-0F2E3725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AD2B15-C2E0-7D19-49D3-B0DA9E182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8549-56C1-B678-43ED-4F1117E6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DA222-88F7-B6BC-8BF1-4D39F8CC8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C027-0DEE-46E9-9889-11E3004EE84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E4E5-2528-6B1B-C0CB-3B1A01E8E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EF052-0A27-49D3-731C-029938B7A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CB842-4CA2-4A27-A2DB-3774DD2D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5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A115-7DC4-8902-B7BD-53A08F3061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Chairman’s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D8000-4005-201D-1907-94D55B2A98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June 16, 2023</a:t>
            </a:r>
          </a:p>
        </p:txBody>
      </p:sp>
    </p:spTree>
    <p:extLst>
      <p:ext uri="{BB962C8B-B14F-4D97-AF65-F5344CB8AC3E}">
        <p14:creationId xmlns:p14="http://schemas.microsoft.com/office/powerpoint/2010/main" val="423003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C2455-9F76-CD18-AA26-8CE16F29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Ischemic Stroke (AIS)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FA42D51-EFDA-CA85-6CA9-1B837AAF644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2411413"/>
            <a:ext cx="8524875" cy="3181350"/>
          </a:xfrm>
        </p:spPr>
      </p:pic>
    </p:spTree>
    <p:extLst>
      <p:ext uri="{BB962C8B-B14F-4D97-AF65-F5344CB8AC3E}">
        <p14:creationId xmlns:p14="http://schemas.microsoft.com/office/powerpoint/2010/main" val="197929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A8B25-889E-51B2-B7A6-B3880D1F2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for EVT alone </a:t>
            </a:r>
            <a:br>
              <a:rPr lang="en-US" dirty="0"/>
            </a:br>
            <a:r>
              <a:rPr lang="en-US" dirty="0"/>
              <a:t>(in </a:t>
            </a:r>
            <a:r>
              <a:rPr lang="en-US" dirty="0" err="1"/>
              <a:t>px</a:t>
            </a:r>
            <a:r>
              <a:rPr lang="en-US" dirty="0"/>
              <a:t> presenting directly to CSC)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61677FD-B989-364B-4DDE-0FD7F57D8B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776830"/>
              </p:ext>
            </p:extLst>
          </p:nvPr>
        </p:nvGraphicFramePr>
        <p:xfrm>
          <a:off x="838200" y="1825625"/>
          <a:ext cx="10515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7945317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473287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1741796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0492559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9477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 EVT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 EVT plus IVT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9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Yang et al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Noninferior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798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Suzuki et al 2021 (SKIP trial)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Noninferior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5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Wenjie et al 2021 (DEVT trial)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Noninferior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21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LeCouffe</a:t>
                      </a:r>
                      <a:r>
                        <a:rPr lang="en-US" dirty="0"/>
                        <a:t> et al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Noninferior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6726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26EE7B-F025-DFD7-3B9E-DC51160185A9}"/>
              </a:ext>
            </a:extLst>
          </p:cNvPr>
          <p:cNvSpPr txBox="1"/>
          <p:nvPr/>
        </p:nvSpPr>
        <p:spPr>
          <a:xfrm>
            <a:off x="940904" y="5367130"/>
            <a:ext cx="9793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Conclusion: In patients presenting directly to CSC, EVT alone is noninferior to EVT plus IVT</a:t>
            </a:r>
          </a:p>
          <a:p>
            <a:endParaRPr lang="en-US" dirty="0"/>
          </a:p>
          <a:p>
            <a:r>
              <a:rPr lang="en-US" dirty="0"/>
              <a:t>CAN WE TRANSLATE THIS TO PATIENTS PRESENTING TO PSC BEFORE TRANSFER TO CSC???</a:t>
            </a:r>
          </a:p>
        </p:txBody>
      </p:sp>
    </p:spTree>
    <p:extLst>
      <p:ext uri="{BB962C8B-B14F-4D97-AF65-F5344CB8AC3E}">
        <p14:creationId xmlns:p14="http://schemas.microsoft.com/office/powerpoint/2010/main" val="163762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62B85A-6C4A-3555-003B-5CED02EF6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EVT alone vs EVT plus IVT </a:t>
            </a:r>
            <a:br>
              <a:rPr lang="en-US" dirty="0"/>
            </a:br>
            <a:r>
              <a:rPr lang="en-US" dirty="0"/>
              <a:t>(at PSC, transferring to CSC)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AE84B0-C618-B31A-6726-504936D20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1690688"/>
            <a:ext cx="73914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8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7ECF53-D250-8A3F-8485-3111BAC2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EVT vs EVT plus IVT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A03E0-0A02-CE53-56D7-47BE92180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IV thrombolysis given at PSC prior to transfer to CSC for thrombectomy is SUPERIOR to no IVT.</a:t>
            </a:r>
          </a:p>
          <a:p>
            <a:endParaRPr lang="en-US" dirty="0"/>
          </a:p>
          <a:p>
            <a:r>
              <a:rPr lang="en-US" dirty="0"/>
              <a:t>Conclusion:  Give IVT prior to transfer if </a:t>
            </a:r>
            <a:r>
              <a:rPr lang="en-US" dirty="0" err="1"/>
              <a:t>px</a:t>
            </a:r>
            <a:r>
              <a:rPr lang="en-US" dirty="0"/>
              <a:t> meets criteria.</a:t>
            </a:r>
          </a:p>
        </p:txBody>
      </p:sp>
    </p:spTree>
    <p:extLst>
      <p:ext uri="{BB962C8B-B14F-4D97-AF65-F5344CB8AC3E}">
        <p14:creationId xmlns:p14="http://schemas.microsoft.com/office/powerpoint/2010/main" val="10858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inimally Invasive Surgery for Intracerebral and Intraventricular ...">
            <a:extLst>
              <a:ext uri="{FF2B5EF4-FFF2-40B4-BE49-F238E27FC236}">
                <a16:creationId xmlns:a16="http://schemas.microsoft.com/office/drawing/2014/main" id="{F3A28F1D-BA32-01E1-DDB0-63520ED8CF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" r="8191" b="-1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Rectangle 103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CB4B3-833D-AFD0-DC00-1AD7783C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Intracranial Hemorrhage (ICH)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E4F2B-494C-B5F0-A6AB-094165A17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>
                <a:effectLst/>
                <a:latin typeface="Noto Sans" panose="020B0502040204020203" pitchFamily="34" charset="0"/>
              </a:rPr>
              <a:t>ENRICH (Early MiNimally-invasive Removal of ICH)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2430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FA6028-A010-571C-19E4-5B250085E6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06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BEB9F7-E915-B13D-79CA-9385D902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29" y="2081008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ENRICH = </a:t>
            </a:r>
            <a:br>
              <a:rPr lang="en-US" sz="4800" dirty="0"/>
            </a:br>
            <a:r>
              <a:rPr lang="en-US" sz="4800" dirty="0"/>
              <a:t>first ICH trial to show positive result in functional outcome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28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182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Noto Sans</vt:lpstr>
      <vt:lpstr>Office Theme</vt:lpstr>
      <vt:lpstr>Chairman’s Update</vt:lpstr>
      <vt:lpstr>Acute Ischemic Stroke (AIS)</vt:lpstr>
      <vt:lpstr>Evidence for EVT alone  (in px presenting directly to CSC)</vt:lpstr>
      <vt:lpstr>EVT alone vs EVT plus IVT  (at PSC, transferring to CSC)</vt:lpstr>
      <vt:lpstr>EVT vs EVT plus IVT</vt:lpstr>
      <vt:lpstr>Intracranial Hemorrhage (ICH)</vt:lpstr>
      <vt:lpstr>ENRICH =  first ICH trial to show positive result in functional outcome</vt:lpstr>
    </vt:vector>
  </TitlesOfParts>
  <Company>SUNY Upstate Medical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 Gene’s highlights</dc:title>
  <dc:creator>Julius Gene Latorre</dc:creator>
  <cp:lastModifiedBy>Julius Gene Latorre</cp:lastModifiedBy>
  <cp:revision>2</cp:revision>
  <dcterms:created xsi:type="dcterms:W3CDTF">2023-02-15T16:26:54Z</dcterms:created>
  <dcterms:modified xsi:type="dcterms:W3CDTF">2023-06-15T22:33:31Z</dcterms:modified>
</cp:coreProperties>
</file>