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146D-7F03-75F3-A746-A82FF17BE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574B6-A567-4413-6CB9-F9A7A1A87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A1ED8-2731-2C3A-736A-4052BE59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38FA-D3C0-ABCA-58E9-6172B3E1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05EE-FB8F-8E6E-BE76-41CA1FF1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6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014F-8007-4861-516E-9346DBD2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0C023-9044-FC38-F3F2-4A729F13F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09E9-C438-09EE-D23D-5CB83DFC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8196C-CA00-4AB3-AF95-EE7180F6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4C74-076F-FB27-A2BA-BB4EEC32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D8594-EC9A-E4DC-7B0C-9A2123285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6E5C4-7B92-8843-F6CE-EB605BBED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6EA62-B2FF-E743-FB79-29F64DE2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16573-18E2-0127-2492-C09374C5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868B-D95E-E7F7-4CEA-61A274E3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33C0-091D-069C-61D8-A862E779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9FB8C-5778-A471-8ABB-8C4FD52CF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4F98A-1892-938B-5029-DA6A26BE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85664-DDC9-A377-2615-2BEF8B93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A05A1-FE8A-1A3B-6020-F50542D8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D4AF-B4D5-98E9-C9AF-9FC4C762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583A4-2E45-ECE7-C116-6AB5B0603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E7A05-ACFF-54DA-BF02-67F8A60D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A37C5-D65E-3939-5CA1-80384AA0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EF98-3090-EE14-C071-A29FF2A9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6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31AF-35D5-8A69-679E-D3C667A3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952A-7E17-8FBD-366C-BC76D0DE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60D81-41CF-C727-4CE2-1BC851857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A81B6-E59B-24BA-269A-E6220A32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A0F90-EC78-DEE1-A71F-AA38844A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95EF1-2517-84B8-927F-3B194BD6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29DB-6805-36CF-C6CF-C701CBFB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04ADF-A94D-F4CA-B94C-60DBFE02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71253-B3A4-3F51-C415-AE1A9C6A7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204D2-8E97-6B9A-EB5F-18B3809C8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A4CBF-07CF-77E9-C9B1-E096F313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93215-7E57-776B-03F4-D59B19C1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C6862-1772-2959-79D4-03263C16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4E2C7-DAC7-107E-7B32-04A002A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EC52-42D0-5188-348C-37F762DF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A8A04-4127-8A42-EDC8-8CEECB47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F70DC-84C9-6E57-C9A4-FB1E931B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07F81-131E-ED8C-08CE-2B159C08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1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ADD0D-1427-9272-0E63-8E5C0971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8302F-D83F-F0F1-78AE-91B5C73C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5AF94-F090-86EF-D116-80137A49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DF92-D0CD-FF5A-C504-56D7B3DB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E09F-8B6B-D4F8-AD08-E121221C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66997-63B8-1291-CBC0-60427CA1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7399F-E026-124F-A713-D288FFD8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33AAB-3091-8CAF-ABBA-6AF52500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C382B-CFFE-A583-58F1-2D99BFFF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5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863-92A1-0E06-6131-A53F906D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2A74C-2953-CF37-9AA2-4DEB87F42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8C061-9690-D83E-1C67-376342A1E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5E606-6DE7-16DA-5E21-B7F95DB7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13B63-8389-C257-CE41-77D6F549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5E8D1-FDC5-CF78-80D0-44F88C8D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6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9C7A0-3316-9F83-4BBB-E69CB1D6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8283C-CFD6-3B1A-239A-D713A97C1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428E9-BEAB-47B3-7883-158D4B10E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45D8E-91A0-4FBA-A955-9657D747034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B80F8-CEB1-316B-336E-5778F6D67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B665-DF47-BFE2-EA6B-7CD221A00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5E497-1AC4-43EA-B916-24381AC9F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state.ellucid.com/pman/documents/view/12346/?security=1c0e578dc4d74e33a732badf5207c0d7bb4bb5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heart.org/en/professional/quality-improvement/mission-lifeline__;!!GobTDDpD7A!N8EUPgKcQXMBILot6xtgNpkqzzGooxw6B5bEtvyfGNGwSslXzmqBRB815psLH3i_Jvp41Ia_E2bHdqBmFKfBk_Wv$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6022-986B-3DD5-94AF-22DF72828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RSTAC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8643D-CB27-76AC-741A-8DB3AC31E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19</a:t>
            </a:r>
            <a:r>
              <a:rPr lang="en-US" baseline="30000" dirty="0"/>
              <a:t>th</a:t>
            </a:r>
            <a:r>
              <a:rPr lang="en-US" dirty="0"/>
              <a:t>, 2025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289DC-FBC4-11CC-BCDC-98F1ABBD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314" y="5914893"/>
            <a:ext cx="971686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2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7B32E-50A2-275F-DA8C-4752C163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25" y="411472"/>
            <a:ext cx="5525800" cy="603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993B7-57C8-021F-D845-BEC93042A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314" y="5914893"/>
            <a:ext cx="971686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5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0F22-D09F-4CCF-C4A5-A365C7EA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Pediatric Stroke Code Process- Jenn Murphy 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C8BC9-445A-FDDB-D542-D5DEBE604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314" y="5914893"/>
            <a:ext cx="971686" cy="943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E9512B-C2EE-2F64-71E8-9C205E6D5013}"/>
              </a:ext>
            </a:extLst>
          </p:cNvPr>
          <p:cNvSpPr txBox="1"/>
          <p:nvPr/>
        </p:nvSpPr>
        <p:spPr>
          <a:xfrm>
            <a:off x="6096000" y="4048568"/>
            <a:ext cx="4615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https://upstate.ellucid.com/pman/documents/view/12346/?security=1c0e578dc4d74e33a732badf5207c0d7bb4bb508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C3F16-6237-0D0D-62CE-176C0F4BC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057" y="1448456"/>
            <a:ext cx="4065225" cy="520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16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CAC7-C6A2-B67F-EF7A-F1EF11F6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Zodiac Trial/publication update and discussion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61E0E-5BEE-D0F3-F59D-17D5450CD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01" y="1561839"/>
            <a:ext cx="6277851" cy="1867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A0C61-EB13-0AB0-C0D2-2EED18D1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338" y="3596119"/>
            <a:ext cx="8574834" cy="1095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0B76D-E9EE-82CC-7CB9-28ADD4056B9A}"/>
              </a:ext>
            </a:extLst>
          </p:cNvPr>
          <p:cNvSpPr txBox="1"/>
          <p:nvPr/>
        </p:nvSpPr>
        <p:spPr>
          <a:xfrm>
            <a:off x="2595221" y="5296161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https://jamanetwork.com/journals/jamaneurology/fullarticle/2835054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62688-9096-B534-FFEA-5BAC63C76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314" y="5914893"/>
            <a:ext cx="971686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44C5-098E-7E1B-6EF7-7FBA3A2B9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Hemorrhagic Stroke Care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FBE66-A82D-EE6F-36A2-8B2A9091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51" y="3665593"/>
            <a:ext cx="5995711" cy="319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9BCAA8-BEE0-1257-6AAF-4208579C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3" y="1487419"/>
            <a:ext cx="5995711" cy="219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F85C7-E8F8-926B-3963-8173803E1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314" y="5914893"/>
            <a:ext cx="971686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7C76-30F1-83CA-C6D1-FB596458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Mission Lifeline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5017C-3A47-F021-8647-A800C184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314" y="5914893"/>
            <a:ext cx="971686" cy="943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C3623-2995-40A5-73AE-D988B73EB545}"/>
              </a:ext>
            </a:extLst>
          </p:cNvPr>
          <p:cNvSpPr txBox="1"/>
          <p:nvPr/>
        </p:nvSpPr>
        <p:spPr>
          <a:xfrm>
            <a:off x="7458418" y="4838648"/>
            <a:ext cx="452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https://www.heart.org/en/professional/quality-improvement/mission-lifeline</a:t>
            </a:r>
            <a:endParaRPr lang="en-US" sz="1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0468AF-B592-8AAF-2CC9-32012B557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48" y="1461478"/>
            <a:ext cx="7127915" cy="523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39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6469-3A92-3E4E-69AB-A984028C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Updates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4B2FA-8AAD-F6C0-CFE9-F13F8B839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314" y="5914893"/>
            <a:ext cx="971686" cy="943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BEC6C-DBB7-D457-5DFC-E8DB7266B6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8"/>
          <a:stretch/>
        </p:blipFill>
        <p:spPr>
          <a:xfrm>
            <a:off x="688754" y="1579916"/>
            <a:ext cx="4070533" cy="513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6C4594-1A71-49FE-DF22-B85B23E88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68" y="1297640"/>
            <a:ext cx="4340232" cy="55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76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74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RSTAC </vt:lpstr>
      <vt:lpstr>PowerPoint Presentation</vt:lpstr>
      <vt:lpstr>Pediatric Stroke Code Process- Jenn Murphy RN</vt:lpstr>
      <vt:lpstr>Zodiac Trial/publication update and discussion </vt:lpstr>
      <vt:lpstr>Hemorrhagic Stroke Care </vt:lpstr>
      <vt:lpstr>EMS Mission Lifeline </vt:lpstr>
      <vt:lpstr>Accreditation Updates </vt:lpstr>
    </vt:vector>
  </TitlesOfParts>
  <Company>SUNY Upstate Medical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Onyan</dc:creator>
  <cp:lastModifiedBy>Joshua Onyan</cp:lastModifiedBy>
  <cp:revision>7</cp:revision>
  <dcterms:created xsi:type="dcterms:W3CDTF">2025-09-19T13:24:18Z</dcterms:created>
  <dcterms:modified xsi:type="dcterms:W3CDTF">2025-09-30T19:22:48Z</dcterms:modified>
</cp:coreProperties>
</file>