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1016" r:id="rId3"/>
    <p:sldId id="1037" r:id="rId4"/>
    <p:sldId id="1038" r:id="rId5"/>
    <p:sldId id="1039" r:id="rId6"/>
    <p:sldId id="1034" r:id="rId7"/>
    <p:sldId id="1036" r:id="rId8"/>
    <p:sldId id="1040" r:id="rId9"/>
    <p:sldId id="1041" r:id="rId10"/>
    <p:sldId id="1043" r:id="rId11"/>
    <p:sldId id="52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27DE58-04A9-F1AB-F720-E6A7BD831F2F}" v="2101" dt="2026-06-12T16:41:41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us Gene Latorre" userId="S::latorrej@upstate.edu::c8f60df2-7fcc-4151-ad8b-20b2723ff1d8" providerId="AD" clId="Web-{5927DE58-04A9-F1AB-F720-E6A7BD831F2F}"/>
    <pc:docChg chg="addSld delSld modSld sldOrd">
      <pc:chgData name="Julius Gene Latorre" userId="S::latorrej@upstate.edu::c8f60df2-7fcc-4151-ad8b-20b2723ff1d8" providerId="AD" clId="Web-{5927DE58-04A9-F1AB-F720-E6A7BD831F2F}" dt="2026-06-12T16:41:41.769" v="2042" actId="20577"/>
      <pc:docMkLst>
        <pc:docMk/>
      </pc:docMkLst>
      <pc:sldChg chg="del">
        <pc:chgData name="Julius Gene Latorre" userId="S::latorrej@upstate.edu::c8f60df2-7fcc-4151-ad8b-20b2723ff1d8" providerId="AD" clId="Web-{5927DE58-04A9-F1AB-F720-E6A7BD831F2F}" dt="2026-06-12T15:53:27.030" v="731"/>
        <pc:sldMkLst>
          <pc:docMk/>
          <pc:sldMk cId="136181517" sldId="257"/>
        </pc:sldMkLst>
      </pc:sldChg>
      <pc:sldChg chg="modSp">
        <pc:chgData name="Julius Gene Latorre" userId="S::latorrej@upstate.edu::c8f60df2-7fcc-4151-ad8b-20b2723ff1d8" providerId="AD" clId="Web-{5927DE58-04A9-F1AB-F720-E6A7BD831F2F}" dt="2026-06-12T14:59:32.306" v="57" actId="20577"/>
        <pc:sldMkLst>
          <pc:docMk/>
          <pc:sldMk cId="0" sldId="258"/>
        </pc:sldMkLst>
        <pc:spChg chg="mod">
          <ac:chgData name="Julius Gene Latorre" userId="S::latorrej@upstate.edu::c8f60df2-7fcc-4151-ad8b-20b2723ff1d8" providerId="AD" clId="Web-{5927DE58-04A9-F1AB-F720-E6A7BD831F2F}" dt="2026-06-12T14:58:39.727" v="18" actId="20577"/>
          <ac:spMkLst>
            <pc:docMk/>
            <pc:sldMk cId="0" sldId="258"/>
            <ac:spMk id="4" creationId="{00000000-0000-0000-0000-000000000000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4:58:31.352" v="7" actId="20577"/>
          <ac:spMkLst>
            <pc:docMk/>
            <pc:sldMk cId="0" sldId="258"/>
            <ac:spMk id="4100" creationId="{00000000-0000-0000-0000-000000000000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4:59:32.306" v="57" actId="20577"/>
          <ac:spMkLst>
            <pc:docMk/>
            <pc:sldMk cId="0" sldId="258"/>
            <ac:spMk id="4101" creationId="{00000000-0000-0000-0000-000000000000}"/>
          </ac:spMkLst>
        </pc:spChg>
      </pc:sldChg>
      <pc:sldChg chg="del">
        <pc:chgData name="Julius Gene Latorre" userId="S::latorrej@upstate.edu::c8f60df2-7fcc-4151-ad8b-20b2723ff1d8" providerId="AD" clId="Web-{5927DE58-04A9-F1AB-F720-E6A7BD831F2F}" dt="2026-06-12T16:04:24.163" v="781"/>
        <pc:sldMkLst>
          <pc:docMk/>
          <pc:sldMk cId="596304391" sldId="268"/>
        </pc:sldMkLst>
      </pc:sldChg>
      <pc:sldChg chg="del">
        <pc:chgData name="Julius Gene Latorre" userId="S::latorrej@upstate.edu::c8f60df2-7fcc-4151-ad8b-20b2723ff1d8" providerId="AD" clId="Web-{5927DE58-04A9-F1AB-F720-E6A7BD831F2F}" dt="2026-06-12T15:53:26.249" v="730"/>
        <pc:sldMkLst>
          <pc:docMk/>
          <pc:sldMk cId="3629090823" sldId="273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9.593" v="744"/>
        <pc:sldMkLst>
          <pc:docMk/>
          <pc:sldMk cId="3153134401" sldId="274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2"/>
        <pc:sldMkLst>
          <pc:docMk/>
          <pc:sldMk cId="2489617485" sldId="276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6.171" v="740"/>
        <pc:sldMkLst>
          <pc:docMk/>
          <pc:sldMk cId="274528393" sldId="304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7.124" v="741"/>
        <pc:sldMkLst>
          <pc:docMk/>
          <pc:sldMk cId="1816287359" sldId="314"/>
        </pc:sldMkLst>
      </pc:sldChg>
      <pc:sldChg chg="del">
        <pc:chgData name="Julius Gene Latorre" userId="S::latorrej@upstate.edu::c8f60df2-7fcc-4151-ad8b-20b2723ff1d8" providerId="AD" clId="Web-{5927DE58-04A9-F1AB-F720-E6A7BD831F2F}" dt="2026-06-12T15:53:50.624" v="745"/>
        <pc:sldMkLst>
          <pc:docMk/>
          <pc:sldMk cId="1794482505" sldId="333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6"/>
        <pc:sldMkLst>
          <pc:docMk/>
          <pc:sldMk cId="383053785" sldId="352"/>
        </pc:sldMkLst>
      </pc:sldChg>
      <pc:sldChg chg="del">
        <pc:chgData name="Julius Gene Latorre" userId="S::latorrej@upstate.edu::c8f60df2-7fcc-4151-ad8b-20b2723ff1d8" providerId="AD" clId="Web-{5927DE58-04A9-F1AB-F720-E6A7BD831F2F}" dt="2026-06-12T14:59:41.197" v="58"/>
        <pc:sldMkLst>
          <pc:docMk/>
          <pc:sldMk cId="2248983681" sldId="367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8.671" v="743"/>
        <pc:sldMkLst>
          <pc:docMk/>
          <pc:sldMk cId="2455222206" sldId="368"/>
        </pc:sldMkLst>
      </pc:sldChg>
      <pc:sldChg chg="modSp">
        <pc:chgData name="Julius Gene Latorre" userId="S::latorrej@upstate.edu::c8f60df2-7fcc-4151-ad8b-20b2723ff1d8" providerId="AD" clId="Web-{5927DE58-04A9-F1AB-F720-E6A7BD831F2F}" dt="2026-06-12T15:32:56.798" v="459" actId="20577"/>
        <pc:sldMkLst>
          <pc:docMk/>
          <pc:sldMk cId="4092269361" sldId="1016"/>
        </pc:sldMkLst>
        <pc:spChg chg="mod">
          <ac:chgData name="Julius Gene Latorre" userId="S::latorrej@upstate.edu::c8f60df2-7fcc-4151-ad8b-20b2723ff1d8" providerId="AD" clId="Web-{5927DE58-04A9-F1AB-F720-E6A7BD831F2F}" dt="2026-06-12T15:02:58.527" v="115" actId="20577"/>
          <ac:spMkLst>
            <pc:docMk/>
            <pc:sldMk cId="4092269361" sldId="1016"/>
            <ac:spMk id="2" creationId="{1AC702C9-8465-6CEA-00DC-A7F614EB8871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5:32:56.798" v="459" actId="20577"/>
          <ac:spMkLst>
            <pc:docMk/>
            <pc:sldMk cId="4092269361" sldId="1016"/>
            <ac:spMk id="3" creationId="{756F36FF-D714-4DE1-1537-8A0AF0D73D8F}"/>
          </ac:spMkLst>
        </pc:spChg>
      </pc:sldChg>
      <pc:sldChg chg="del ord">
        <pc:chgData name="Julius Gene Latorre" userId="S::latorrej@upstate.edu::c8f60df2-7fcc-4151-ad8b-20b2723ff1d8" providerId="AD" clId="Web-{5927DE58-04A9-F1AB-F720-E6A7BD831F2F}" dt="2026-06-12T15:53:24.593" v="729"/>
        <pc:sldMkLst>
          <pc:docMk/>
          <pc:sldMk cId="3191785651" sldId="1017"/>
        </pc:sldMkLst>
      </pc:sldChg>
      <pc:sldChg chg="del">
        <pc:chgData name="Julius Gene Latorre" userId="S::latorrej@upstate.edu::c8f60df2-7fcc-4151-ad8b-20b2723ff1d8" providerId="AD" clId="Web-{5927DE58-04A9-F1AB-F720-E6A7BD831F2F}" dt="2026-06-12T15:53:28.390" v="732"/>
        <pc:sldMkLst>
          <pc:docMk/>
          <pc:sldMk cId="2603663163" sldId="1018"/>
        </pc:sldMkLst>
      </pc:sldChg>
      <pc:sldChg chg="del">
        <pc:chgData name="Julius Gene Latorre" userId="S::latorrej@upstate.edu::c8f60df2-7fcc-4151-ad8b-20b2723ff1d8" providerId="AD" clId="Web-{5927DE58-04A9-F1AB-F720-E6A7BD831F2F}" dt="2026-06-12T15:53:29.171" v="733"/>
        <pc:sldMkLst>
          <pc:docMk/>
          <pc:sldMk cId="4188818188" sldId="1019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3.374" v="738"/>
        <pc:sldMkLst>
          <pc:docMk/>
          <pc:sldMk cId="3077152022" sldId="1020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3"/>
        <pc:sldMkLst>
          <pc:docMk/>
          <pc:sldMk cId="3793485694" sldId="1021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5.343" v="739"/>
        <pc:sldMkLst>
          <pc:docMk/>
          <pc:sldMk cId="3715732883" sldId="1022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7.906" v="742"/>
        <pc:sldMkLst>
          <pc:docMk/>
          <pc:sldMk cId="489007725" sldId="1023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9"/>
        <pc:sldMkLst>
          <pc:docMk/>
          <pc:sldMk cId="2356471794" sldId="1024"/>
        </pc:sldMkLst>
      </pc:sldChg>
      <pc:sldChg chg="del ord">
        <pc:chgData name="Julius Gene Latorre" userId="S::latorrej@upstate.edu::c8f60df2-7fcc-4151-ad8b-20b2723ff1d8" providerId="AD" clId="Web-{5927DE58-04A9-F1AB-F720-E6A7BD831F2F}" dt="2026-06-12T15:32:30.891" v="456"/>
        <pc:sldMkLst>
          <pc:docMk/>
          <pc:sldMk cId="1221885354" sldId="1025"/>
        </pc:sldMkLst>
      </pc:sldChg>
      <pc:sldChg chg="del">
        <pc:chgData name="Julius Gene Latorre" userId="S::latorrej@upstate.edu::c8f60df2-7fcc-4151-ad8b-20b2723ff1d8" providerId="AD" clId="Web-{5927DE58-04A9-F1AB-F720-E6A7BD831F2F}" dt="2026-06-12T15:53:37.249" v="734"/>
        <pc:sldMkLst>
          <pc:docMk/>
          <pc:sldMk cId="1662535533" sldId="1026"/>
        </pc:sldMkLst>
      </pc:sldChg>
      <pc:sldChg chg="del">
        <pc:chgData name="Julius Gene Latorre" userId="S::latorrej@upstate.edu::c8f60df2-7fcc-4151-ad8b-20b2723ff1d8" providerId="AD" clId="Web-{5927DE58-04A9-F1AB-F720-E6A7BD831F2F}" dt="2026-06-12T15:53:39.499" v="735"/>
        <pc:sldMkLst>
          <pc:docMk/>
          <pc:sldMk cId="3080990726" sldId="1027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0.671" v="736"/>
        <pc:sldMkLst>
          <pc:docMk/>
          <pc:sldMk cId="3427753963" sldId="1028"/>
        </pc:sldMkLst>
      </pc:sldChg>
      <pc:sldChg chg="del">
        <pc:chgData name="Julius Gene Latorre" userId="S::latorrej@upstate.edu::c8f60df2-7fcc-4151-ad8b-20b2723ff1d8" providerId="AD" clId="Web-{5927DE58-04A9-F1AB-F720-E6A7BD831F2F}" dt="2026-06-12T15:53:42.218" v="737"/>
        <pc:sldMkLst>
          <pc:docMk/>
          <pc:sldMk cId="780906023" sldId="1029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7"/>
        <pc:sldMkLst>
          <pc:docMk/>
          <pc:sldMk cId="344509224" sldId="1030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5"/>
        <pc:sldMkLst>
          <pc:docMk/>
          <pc:sldMk cId="494214172" sldId="1031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4"/>
        <pc:sldMkLst>
          <pc:docMk/>
          <pc:sldMk cId="3062974119" sldId="1032"/>
        </pc:sldMkLst>
      </pc:sldChg>
      <pc:sldChg chg="del">
        <pc:chgData name="Julius Gene Latorre" userId="S::latorrej@upstate.edu::c8f60df2-7fcc-4151-ad8b-20b2723ff1d8" providerId="AD" clId="Web-{5927DE58-04A9-F1AB-F720-E6A7BD831F2F}" dt="2026-06-12T16:04:24.163" v="788"/>
        <pc:sldMkLst>
          <pc:docMk/>
          <pc:sldMk cId="815448688" sldId="1033"/>
        </pc:sldMkLst>
      </pc:sldChg>
      <pc:sldChg chg="modSp add ord replId">
        <pc:chgData name="Julius Gene Latorre" userId="S::latorrej@upstate.edu::c8f60df2-7fcc-4151-ad8b-20b2723ff1d8" providerId="AD" clId="Web-{5927DE58-04A9-F1AB-F720-E6A7BD831F2F}" dt="2026-06-12T15:30:15.468" v="438" actId="20577"/>
        <pc:sldMkLst>
          <pc:docMk/>
          <pc:sldMk cId="913965005" sldId="1034"/>
        </pc:sldMkLst>
        <pc:spChg chg="mod">
          <ac:chgData name="Julius Gene Latorre" userId="S::latorrej@upstate.edu::c8f60df2-7fcc-4151-ad8b-20b2723ff1d8" providerId="AD" clId="Web-{5927DE58-04A9-F1AB-F720-E6A7BD831F2F}" dt="2026-06-12T15:09:22.860" v="244" actId="20577"/>
          <ac:spMkLst>
            <pc:docMk/>
            <pc:sldMk cId="913965005" sldId="1034"/>
            <ac:spMk id="2" creationId="{4A38A871-CF1A-32BA-64B5-07A27B202E53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5:30:15.468" v="438" actId="20577"/>
          <ac:spMkLst>
            <pc:docMk/>
            <pc:sldMk cId="913965005" sldId="1034"/>
            <ac:spMk id="3" creationId="{EE67ECEA-33D0-7F10-CE40-CB4136773A27}"/>
          </ac:spMkLst>
        </pc:spChg>
      </pc:sldChg>
      <pc:sldChg chg="modSp add del replId">
        <pc:chgData name="Julius Gene Latorre" userId="S::latorrej@upstate.edu::c8f60df2-7fcc-4151-ad8b-20b2723ff1d8" providerId="AD" clId="Web-{5927DE58-04A9-F1AB-F720-E6A7BD831F2F}" dt="2026-06-12T15:53:10.671" v="728"/>
        <pc:sldMkLst>
          <pc:docMk/>
          <pc:sldMk cId="2538723440" sldId="1035"/>
        </pc:sldMkLst>
        <pc:spChg chg="mod">
          <ac:chgData name="Julius Gene Latorre" userId="S::latorrej@upstate.edu::c8f60df2-7fcc-4151-ad8b-20b2723ff1d8" providerId="AD" clId="Web-{5927DE58-04A9-F1AB-F720-E6A7BD831F2F}" dt="2026-06-12T15:13:11.519" v="340" actId="20577"/>
          <ac:spMkLst>
            <pc:docMk/>
            <pc:sldMk cId="2538723440" sldId="1035"/>
            <ac:spMk id="2" creationId="{66FC37D4-DB37-37A4-FBFA-7D8A07B5F812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5:28:25.045" v="394" actId="14100"/>
          <ac:spMkLst>
            <pc:docMk/>
            <pc:sldMk cId="2538723440" sldId="1035"/>
            <ac:spMk id="3" creationId="{E64B50F4-3A2F-F6D2-1B97-0557856E5683}"/>
          </ac:spMkLst>
        </pc:spChg>
      </pc:sldChg>
      <pc:sldChg chg="modSp add replId">
        <pc:chgData name="Julius Gene Latorre" userId="S::latorrej@upstate.edu::c8f60df2-7fcc-4151-ad8b-20b2723ff1d8" providerId="AD" clId="Web-{5927DE58-04A9-F1AB-F720-E6A7BD831F2F}" dt="2026-06-12T16:41:41.769" v="2042" actId="20577"/>
        <pc:sldMkLst>
          <pc:docMk/>
          <pc:sldMk cId="3228909009" sldId="1036"/>
        </pc:sldMkLst>
        <pc:spChg chg="mod">
          <ac:chgData name="Julius Gene Latorre" userId="S::latorrej@upstate.edu::c8f60df2-7fcc-4151-ad8b-20b2723ff1d8" providerId="AD" clId="Web-{5927DE58-04A9-F1AB-F720-E6A7BD831F2F}" dt="2026-06-12T15:30:45.109" v="443" actId="20577"/>
          <ac:spMkLst>
            <pc:docMk/>
            <pc:sldMk cId="3228909009" sldId="1036"/>
            <ac:spMk id="2" creationId="{009ADBB4-7D9C-ECA6-D0AD-8C90C5C17158}"/>
          </ac:spMkLst>
        </pc:spChg>
        <pc:spChg chg="mod">
          <ac:chgData name="Julius Gene Latorre" userId="S::latorrej@upstate.edu::c8f60df2-7fcc-4151-ad8b-20b2723ff1d8" providerId="AD" clId="Web-{5927DE58-04A9-F1AB-F720-E6A7BD831F2F}" dt="2026-06-12T16:41:41.769" v="2042" actId="20577"/>
          <ac:spMkLst>
            <pc:docMk/>
            <pc:sldMk cId="3228909009" sldId="1036"/>
            <ac:spMk id="3" creationId="{C132B4B0-EEF9-FA37-B6CB-C35CC67E3495}"/>
          </ac:spMkLst>
        </pc:spChg>
      </pc:sldChg>
      <pc:sldChg chg="modSp add replId">
        <pc:chgData name="Julius Gene Latorre" userId="S::latorrej@upstate.edu::c8f60df2-7fcc-4151-ad8b-20b2723ff1d8" providerId="AD" clId="Web-{5927DE58-04A9-F1AB-F720-E6A7BD831F2F}" dt="2026-06-12T15:33:13.767" v="464" actId="20577"/>
        <pc:sldMkLst>
          <pc:docMk/>
          <pc:sldMk cId="1841886013" sldId="1037"/>
        </pc:sldMkLst>
        <pc:spChg chg="mod">
          <ac:chgData name="Julius Gene Latorre" userId="S::latorrej@upstate.edu::c8f60df2-7fcc-4151-ad8b-20b2723ff1d8" providerId="AD" clId="Web-{5927DE58-04A9-F1AB-F720-E6A7BD831F2F}" dt="2026-06-12T15:33:13.767" v="464" actId="20577"/>
          <ac:spMkLst>
            <pc:docMk/>
            <pc:sldMk cId="1841886013" sldId="1037"/>
            <ac:spMk id="3" creationId="{9E5FFDE3-0381-01BD-D649-53F157C98B17}"/>
          </ac:spMkLst>
        </pc:spChg>
      </pc:sldChg>
      <pc:sldChg chg="modSp add replId">
        <pc:chgData name="Julius Gene Latorre" userId="S::latorrej@upstate.edu::c8f60df2-7fcc-4151-ad8b-20b2723ff1d8" providerId="AD" clId="Web-{5927DE58-04A9-F1AB-F720-E6A7BD831F2F}" dt="2026-06-12T16:40:34.487" v="2025" actId="20577"/>
        <pc:sldMkLst>
          <pc:docMk/>
          <pc:sldMk cId="4051658982" sldId="1038"/>
        </pc:sldMkLst>
        <pc:spChg chg="mod">
          <ac:chgData name="Julius Gene Latorre" userId="S::latorrej@upstate.edu::c8f60df2-7fcc-4151-ad8b-20b2723ff1d8" providerId="AD" clId="Web-{5927DE58-04A9-F1AB-F720-E6A7BD831F2F}" dt="2026-06-12T16:40:34.487" v="2025" actId="20577"/>
          <ac:spMkLst>
            <pc:docMk/>
            <pc:sldMk cId="4051658982" sldId="1038"/>
            <ac:spMk id="3" creationId="{E7A665C8-7422-878B-2CE1-20E88895C943}"/>
          </ac:spMkLst>
        </pc:spChg>
      </pc:sldChg>
      <pc:sldChg chg="addSp modSp add replId">
        <pc:chgData name="Julius Gene Latorre" userId="S::latorrej@upstate.edu::c8f60df2-7fcc-4151-ad8b-20b2723ff1d8" providerId="AD" clId="Web-{5927DE58-04A9-F1AB-F720-E6A7BD831F2F}" dt="2026-06-12T16:40:50.347" v="2032" actId="20577"/>
        <pc:sldMkLst>
          <pc:docMk/>
          <pc:sldMk cId="4293066217" sldId="1039"/>
        </pc:sldMkLst>
        <pc:spChg chg="mod">
          <ac:chgData name="Julius Gene Latorre" userId="S::latorrej@upstate.edu::c8f60df2-7fcc-4151-ad8b-20b2723ff1d8" providerId="AD" clId="Web-{5927DE58-04A9-F1AB-F720-E6A7BD831F2F}" dt="2026-06-12T16:40:50.347" v="2032" actId="20577"/>
          <ac:spMkLst>
            <pc:docMk/>
            <pc:sldMk cId="4293066217" sldId="1039"/>
            <ac:spMk id="3" creationId="{1F70BAB0-4175-202E-DBDC-72D3CC95B726}"/>
          </ac:spMkLst>
        </pc:spChg>
        <pc:spChg chg="add mod">
          <ac:chgData name="Julius Gene Latorre" userId="S::latorrej@upstate.edu::c8f60df2-7fcc-4151-ad8b-20b2723ff1d8" providerId="AD" clId="Web-{5927DE58-04A9-F1AB-F720-E6A7BD831F2F}" dt="2026-06-12T16:02:05.943" v="780" actId="20577"/>
          <ac:spMkLst>
            <pc:docMk/>
            <pc:sldMk cId="4293066217" sldId="1039"/>
            <ac:spMk id="5" creationId="{F0D8870F-3154-9421-B910-2C22831F484A}"/>
          </ac:spMkLst>
        </pc:spChg>
        <pc:picChg chg="add mod">
          <ac:chgData name="Julius Gene Latorre" userId="S::latorrej@upstate.edu::c8f60df2-7fcc-4151-ad8b-20b2723ff1d8" providerId="AD" clId="Web-{5927DE58-04A9-F1AB-F720-E6A7BD831F2F}" dt="2026-06-12T16:00:41.223" v="749" actId="1076"/>
          <ac:picMkLst>
            <pc:docMk/>
            <pc:sldMk cId="4293066217" sldId="1039"/>
            <ac:picMk id="4" creationId="{03A8ED08-25A1-D090-90D7-7151B9A05F24}"/>
          </ac:picMkLst>
        </pc:picChg>
      </pc:sldChg>
      <pc:sldChg chg="addSp delSp modSp add replId">
        <pc:chgData name="Julius Gene Latorre" userId="S::latorrej@upstate.edu::c8f60df2-7fcc-4151-ad8b-20b2723ff1d8" providerId="AD" clId="Web-{5927DE58-04A9-F1AB-F720-E6A7BD831F2F}" dt="2026-06-12T16:19:53.800" v="1586"/>
        <pc:sldMkLst>
          <pc:docMk/>
          <pc:sldMk cId="1739242892" sldId="1040"/>
        </pc:sldMkLst>
        <pc:spChg chg="mod">
          <ac:chgData name="Julius Gene Latorre" userId="S::latorrej@upstate.edu::c8f60df2-7fcc-4151-ad8b-20b2723ff1d8" providerId="AD" clId="Web-{5927DE58-04A9-F1AB-F720-E6A7BD831F2F}" dt="2026-06-12T16:06:39.977" v="811" actId="20577"/>
          <ac:spMkLst>
            <pc:docMk/>
            <pc:sldMk cId="1739242892" sldId="1040"/>
            <ac:spMk id="2" creationId="{2EC01D64-429D-8135-173F-D416A52F1157}"/>
          </ac:spMkLst>
        </pc:spChg>
        <pc:spChg chg="del mod">
          <ac:chgData name="Julius Gene Latorre" userId="S::latorrej@upstate.edu::c8f60df2-7fcc-4151-ad8b-20b2723ff1d8" providerId="AD" clId="Web-{5927DE58-04A9-F1AB-F720-E6A7BD831F2F}" dt="2026-06-12T16:07:28.369" v="814"/>
          <ac:spMkLst>
            <pc:docMk/>
            <pc:sldMk cId="1739242892" sldId="1040"/>
            <ac:spMk id="3" creationId="{592E4481-DBC5-A9B6-B54D-FB7535761C9B}"/>
          </ac:spMkLst>
        </pc:spChg>
        <pc:graphicFrameChg chg="add mod ord modGraphic">
          <ac:chgData name="Julius Gene Latorre" userId="S::latorrej@upstate.edu::c8f60df2-7fcc-4151-ad8b-20b2723ff1d8" providerId="AD" clId="Web-{5927DE58-04A9-F1AB-F720-E6A7BD831F2F}" dt="2026-06-12T16:19:53.800" v="1586"/>
          <ac:graphicFrameMkLst>
            <pc:docMk/>
            <pc:sldMk cId="1739242892" sldId="1040"/>
            <ac:graphicFrameMk id="4" creationId="{521A5C1F-C07E-88C9-AF77-BAB5CFED852F}"/>
          </ac:graphicFrameMkLst>
        </pc:graphicFrameChg>
      </pc:sldChg>
      <pc:sldChg chg="addSp delSp modSp add replId">
        <pc:chgData name="Julius Gene Latorre" userId="S::latorrej@upstate.edu::c8f60df2-7fcc-4151-ad8b-20b2723ff1d8" providerId="AD" clId="Web-{5927DE58-04A9-F1AB-F720-E6A7BD831F2F}" dt="2026-06-12T16:30:12.385" v="1938" actId="20577"/>
        <pc:sldMkLst>
          <pc:docMk/>
          <pc:sldMk cId="3646083034" sldId="1041"/>
        </pc:sldMkLst>
        <pc:spChg chg="mod">
          <ac:chgData name="Julius Gene Latorre" userId="S::latorrej@upstate.edu::c8f60df2-7fcc-4151-ad8b-20b2723ff1d8" providerId="AD" clId="Web-{5927DE58-04A9-F1AB-F720-E6A7BD831F2F}" dt="2026-06-12T16:27:43.133" v="1853" actId="1076"/>
          <ac:spMkLst>
            <pc:docMk/>
            <pc:sldMk cId="3646083034" sldId="1041"/>
            <ac:spMk id="2" creationId="{FE146DBF-F04C-F3A8-3062-044CF07ACAA6}"/>
          </ac:spMkLst>
        </pc:spChg>
        <pc:spChg chg="add mod">
          <ac:chgData name="Julius Gene Latorre" userId="S::latorrej@upstate.edu::c8f60df2-7fcc-4151-ad8b-20b2723ff1d8" providerId="AD" clId="Web-{5927DE58-04A9-F1AB-F720-E6A7BD831F2F}" dt="2026-06-12T16:30:12.385" v="1938" actId="20577"/>
          <ac:spMkLst>
            <pc:docMk/>
            <pc:sldMk cId="3646083034" sldId="1041"/>
            <ac:spMk id="5" creationId="{2BAB6D2B-F282-D790-94D2-93A2BC698AED}"/>
          </ac:spMkLst>
        </pc:spChg>
        <pc:graphicFrameChg chg="del">
          <ac:chgData name="Julius Gene Latorre" userId="S::latorrej@upstate.edu::c8f60df2-7fcc-4151-ad8b-20b2723ff1d8" providerId="AD" clId="Web-{5927DE58-04A9-F1AB-F720-E6A7BD831F2F}" dt="2026-06-12T16:20:18.753" v="1588"/>
          <ac:graphicFrameMkLst>
            <pc:docMk/>
            <pc:sldMk cId="3646083034" sldId="1041"/>
            <ac:graphicFrameMk id="4" creationId="{C9D27590-6A33-79AE-5605-BB29F17E653D}"/>
          </ac:graphicFrameMkLst>
        </pc:graphicFrameChg>
      </pc:sldChg>
      <pc:sldChg chg="add del replId">
        <pc:chgData name="Julius Gene Latorre" userId="S::latorrej@upstate.edu::c8f60df2-7fcc-4151-ad8b-20b2723ff1d8" providerId="AD" clId="Web-{5927DE58-04A9-F1AB-F720-E6A7BD831F2F}" dt="2026-06-12T16:32:15.152" v="2000"/>
        <pc:sldMkLst>
          <pc:docMk/>
          <pc:sldMk cId="3330225521" sldId="1042"/>
        </pc:sldMkLst>
      </pc:sldChg>
      <pc:sldChg chg="modSp add replId">
        <pc:chgData name="Julius Gene Latorre" userId="S::latorrej@upstate.edu::c8f60df2-7fcc-4151-ad8b-20b2723ff1d8" providerId="AD" clId="Web-{5927DE58-04A9-F1AB-F720-E6A7BD831F2F}" dt="2026-06-12T16:32:05.230" v="1999" actId="20577"/>
        <pc:sldMkLst>
          <pc:docMk/>
          <pc:sldMk cId="3336315302" sldId="1043"/>
        </pc:sldMkLst>
        <pc:spChg chg="mod">
          <ac:chgData name="Julius Gene Latorre" userId="S::latorrej@upstate.edu::c8f60df2-7fcc-4151-ad8b-20b2723ff1d8" providerId="AD" clId="Web-{5927DE58-04A9-F1AB-F720-E6A7BD831F2F}" dt="2026-06-12T16:32:05.230" v="1999" actId="20577"/>
          <ac:spMkLst>
            <pc:docMk/>
            <pc:sldMk cId="3336315302" sldId="1043"/>
            <ac:spMk id="5" creationId="{1996CB2D-4F83-4FB0-5CDE-DE67E7A68F8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01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01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C86105-3DB1-4C96-AEEE-E537A749B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311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6AB1F-A341-4804-A517-A7BA198D9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4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AEA50-5CD6-4978-95F6-01F422E372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74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311ED-AE81-471D-B602-0A34F2FEA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54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270AF-9119-41CC-9FCD-51A7578F8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2F7B9-4C74-42CC-BA00-05893109C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97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A4FEF3-0498-43A3-9C4C-4D8CC1159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5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FE4E0-2BF6-40ED-86FA-A8BFBBD34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80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EC4B5-CCF9-4B41-B42E-0740C842B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05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F864-B817-403A-82E6-5E88997019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31433-4F23-4A96-83D5-A88799B53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96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77DDC4-135F-48FF-80F1-00F4231D8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758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A26E02F2-EEA7-4BA1-97CF-9194D18AA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90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0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0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09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0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90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10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91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91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91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45836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4837" y="1371601"/>
            <a:ext cx="11076317" cy="930275"/>
          </a:xfrm>
        </p:spPr>
        <p:txBody>
          <a:bodyPr/>
          <a:lstStyle/>
          <a:p>
            <a:pPr>
              <a:defRPr/>
            </a:pPr>
            <a:r>
              <a:rPr lang="en-US"/>
              <a:t>Extended TNK window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Practice Advisory: RSTAC </a:t>
            </a:r>
            <a:endParaRPr lang="en-US" dirty="0"/>
          </a:p>
          <a:p>
            <a:pPr eaLnBrk="1" hangingPunct="1">
              <a:defRPr/>
            </a:pPr>
            <a:r>
              <a:rPr lang="en-US" dirty="0"/>
              <a:t>Gene Latorre, MD, MPH</a:t>
            </a:r>
          </a:p>
          <a:p>
            <a:pPr>
              <a:defRPr/>
            </a:pPr>
            <a:r>
              <a:rPr lang="en-US"/>
              <a:t>June 2026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2514601"/>
            <a:ext cx="9144000" cy="101566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6000" b="1">
                <a:solidFill>
                  <a:srgbClr val="FFFFFF"/>
                </a:solidFill>
                <a:latin typeface="Garamond"/>
              </a:rPr>
              <a:t>For Acute ischemic Stroke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325D3-8F09-B4DC-AF98-1AAB5FE544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5A547-0426-906E-B14F-4569D2DAE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" y="562185"/>
            <a:ext cx="12151743" cy="1143000"/>
          </a:xfrm>
        </p:spPr>
        <p:txBody>
          <a:bodyPr/>
          <a:lstStyle/>
          <a:p>
            <a:r>
              <a:rPr lang="en-US" dirty="0"/>
              <a:t>Key logistical info: </a:t>
            </a:r>
            <a:br>
              <a:rPr lang="en-US" dirty="0"/>
            </a:br>
            <a:r>
              <a:rPr lang="en-US" dirty="0" err="1"/>
              <a:t>Px</a:t>
            </a:r>
            <a:r>
              <a:rPr lang="en-US" dirty="0"/>
              <a:t> presenting with LKW 4.5-9hr with disabling symptoms 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96CB2D-4F83-4FB0-5CDE-DE67E7A68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164"/>
            <a:ext cx="10972800" cy="4525963"/>
          </a:xfrm>
        </p:spPr>
        <p:txBody>
          <a:bodyPr/>
          <a:lstStyle/>
          <a:p>
            <a:r>
              <a:rPr lang="en-US" dirty="0"/>
              <a:t>If you </a:t>
            </a:r>
            <a:r>
              <a:rPr lang="en-US" b="1" dirty="0">
                <a:solidFill>
                  <a:srgbClr val="FF0000"/>
                </a:solidFill>
              </a:rPr>
              <a:t>DO NOT HAVE</a:t>
            </a:r>
            <a:r>
              <a:rPr lang="en-US" dirty="0"/>
              <a:t> capacity to do either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dirty="0"/>
              <a:t>CT perfusion imaging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dirty="0"/>
              <a:t>Limited MRI brain imaging (DWI, FLAIR, ADC, SWI sequence)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endParaRPr lang="en-US" dirty="0"/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b="1" dirty="0">
                <a:solidFill>
                  <a:srgbClr val="FF0000"/>
                </a:solidFill>
              </a:rPr>
              <a:t>Action plan</a:t>
            </a:r>
            <a:r>
              <a:rPr lang="en-US" dirty="0"/>
              <a:t>:</a:t>
            </a:r>
          </a:p>
          <a:p>
            <a:pPr lvl="2">
              <a:buClr>
                <a:srgbClr val="E5E5FF"/>
              </a:buClr>
              <a:buFont typeface="Wingdings,sans-serif" pitchFamily="2" charset="2"/>
              <a:buChar char="§"/>
            </a:pPr>
            <a:r>
              <a:rPr lang="en-US" dirty="0"/>
              <a:t>Call Upstate Transfer Center to be connected to Stroke Attending for discussion on whether patient may be potential TNK candidate for expedited transfer for additional imaging in </a:t>
            </a:r>
            <a:r>
              <a:rPr lang="en-US"/>
              <a:t>the ED (not appropriate for Telestroke consult)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1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609600"/>
            <a:ext cx="7772400" cy="1143000"/>
          </a:xfrm>
        </p:spPr>
        <p:txBody>
          <a:bodyPr/>
          <a:lstStyle/>
          <a:p>
            <a:r>
              <a:rPr lang="en-US" sz="7200" dirty="0"/>
              <a:t>THANK YOU!</a:t>
            </a:r>
          </a:p>
        </p:txBody>
      </p:sp>
      <p:pic>
        <p:nvPicPr>
          <p:cNvPr id="130050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2328" y="1752601"/>
            <a:ext cx="6918873" cy="4953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702C9-8465-6CEA-00DC-A7F614EB8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Last Known </a:t>
            </a:r>
            <a:r>
              <a:rPr lang="en-US"/>
              <a:t>Well</a:t>
            </a:r>
            <a:r>
              <a:rPr lang="en-US" dirty="0"/>
              <a:t> 0-4.5hrs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F36FF-D714-4DE1-1537-8A0AF0D73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2026 AHA guideline: Class 1 recommendation (clear benefit)</a:t>
            </a:r>
          </a:p>
          <a:p>
            <a:pPr lvl="1"/>
            <a:r>
              <a:rPr lang="en-US" dirty="0"/>
              <a:t>Inclusion criteri</a:t>
            </a:r>
            <a:r>
              <a:rPr lang="en-US"/>
              <a:t>a:</a:t>
            </a:r>
            <a:endParaRPr lang="en-US" dirty="0"/>
          </a:p>
          <a:p>
            <a:pPr lvl="2"/>
            <a:r>
              <a:rPr lang="en-US"/>
              <a:t>LKW 0-4.5hrs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/>
              <a:t>DISABLING and PERSISTENT stroke symptoms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/>
              <a:t>CT brain without hemorrhage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 dirty="0"/>
              <a:t>No exclusion criteria (</a:t>
            </a:r>
            <a:r>
              <a:rPr lang="en-US" dirty="0" err="1"/>
              <a:t>Hx</a:t>
            </a:r>
            <a:r>
              <a:rPr lang="en-US" dirty="0"/>
              <a:t> ICH, full dose anticoagulation use,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>
              <a:buClr>
                <a:srgbClr val="E5E5FF"/>
              </a:buClr>
            </a:pPr>
            <a:endParaRPr lang="en-US" dirty="0"/>
          </a:p>
          <a:p>
            <a:pPr lvl="1"/>
            <a:r>
              <a:rPr lang="en-US"/>
              <a:t>IV TNK 0.25mg/kg IV bolus STAT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69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E156F-4AC5-22A7-42D8-D7BCAE4E4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3F9361-20C3-36FB-39A5-4EA4E589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Last Known </a:t>
            </a:r>
            <a:r>
              <a:rPr lang="en-US"/>
              <a:t>Well</a:t>
            </a:r>
            <a:r>
              <a:rPr lang="en-US" dirty="0"/>
              <a:t> 0-4.5hrs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FFDE3-0381-01BD-D649-53F157C98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2026 AHA guideline: Class 1 recommendation (clear benefit)</a:t>
            </a:r>
          </a:p>
          <a:p>
            <a:pPr lvl="1"/>
            <a:endParaRPr lang="en-US" dirty="0"/>
          </a:p>
          <a:p>
            <a:pPr lvl="1"/>
            <a:r>
              <a:rPr lang="en-US"/>
              <a:t>IV TNK 0.25mg/kg IV bolus STAT 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CTA shows LVO, proceed with mechanical thrombectomy STAT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88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8F5ACA-8682-8973-4ECF-D78C564EE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E4336-F42B-03EC-E2AF-C326C8CC0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Last Known </a:t>
            </a:r>
            <a:r>
              <a:rPr lang="en-US"/>
              <a:t>Well</a:t>
            </a:r>
            <a:r>
              <a:rPr lang="en-US" dirty="0"/>
              <a:t> 0-4.5hrs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665C8-7422-878B-2CE1-20E88895C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2026 AHA guideline: </a:t>
            </a:r>
          </a:p>
          <a:p>
            <a:pPr lvl="1"/>
            <a:r>
              <a:rPr lang="en-US"/>
              <a:t>Patient with NON-disabling symptoms</a:t>
            </a:r>
            <a:endParaRPr lang="en-US" dirty="0"/>
          </a:p>
          <a:p>
            <a:pPr lvl="1">
              <a:buClr>
                <a:srgbClr val="A886E0"/>
              </a:buClr>
            </a:pPr>
            <a:r>
              <a:rPr lang="en-US"/>
              <a:t>IV TNK </a:t>
            </a:r>
            <a:r>
              <a:rPr lang="en-US" b="1">
                <a:solidFill>
                  <a:srgbClr val="FF0000"/>
                </a:solidFill>
              </a:rPr>
              <a:t>not</a:t>
            </a:r>
            <a:r>
              <a:rPr lang="en-US"/>
              <a:t> recommended  (Class 3: No benefit)</a:t>
            </a:r>
            <a:endParaRPr lang="en-US" dirty="0"/>
          </a:p>
          <a:p>
            <a:pPr lvl="1">
              <a:buClr>
                <a:srgbClr val="A886E0"/>
              </a:buClr>
            </a:pPr>
            <a:r>
              <a:rPr lang="en-US"/>
              <a:t>Use DOAC instead (ASA 325mg now then 81mg daily, Clopidogrel 300mg now then 75mg daily for 21 to 90 days)</a:t>
            </a:r>
            <a:endParaRPr lang="en-US" dirty="0"/>
          </a:p>
          <a:p>
            <a:pPr lvl="2">
              <a:buClr>
                <a:srgbClr val="E5E5FF"/>
              </a:buClr>
              <a:buChar char="§"/>
            </a:pPr>
            <a:endParaRPr lang="en-US" dirty="0"/>
          </a:p>
          <a:p>
            <a:pPr lvl="2">
              <a:buClr>
                <a:srgbClr val="E5E5FF"/>
              </a:buClr>
              <a:buChar char="§"/>
            </a:pPr>
            <a:r>
              <a:rPr lang="en-US" b="1" dirty="0">
                <a:solidFill>
                  <a:srgbClr val="FF0000"/>
                </a:solidFill>
              </a:rPr>
              <a:t>Typically non-disabling symptoms include</a:t>
            </a:r>
            <a:endParaRPr lang="en-US" b="1">
              <a:solidFill>
                <a:srgbClr val="FF0000"/>
              </a:solidFill>
            </a:endParaRPr>
          </a:p>
          <a:p>
            <a:pPr lvl="3">
              <a:buClr>
                <a:srgbClr val="A886E0"/>
              </a:buClr>
            </a:pPr>
            <a:r>
              <a:rPr lang="en-US"/>
              <a:t>Isolated numbness/hemisensory loss</a:t>
            </a:r>
            <a:endParaRPr lang="en-US" dirty="0"/>
          </a:p>
          <a:p>
            <a:pPr lvl="3"/>
            <a:r>
              <a:rPr lang="en-US"/>
              <a:t>Isolated facial droop and/or arm/leg drift</a:t>
            </a:r>
            <a:endParaRPr lang="en-US" dirty="0"/>
          </a:p>
          <a:p>
            <a:pPr lvl="3"/>
            <a:r>
              <a:rPr lang="en-US" dirty="0"/>
              <a:t>Isolated mild aphasia (word finding </a:t>
            </a:r>
            <a:r>
              <a:rPr lang="en-US" dirty="0" err="1"/>
              <a:t>dififculty</a:t>
            </a:r>
            <a:r>
              <a:rPr lang="en-US" dirty="0"/>
              <a:t>, still able to communicate)</a:t>
            </a:r>
          </a:p>
          <a:p>
            <a:pPr lvl="3"/>
            <a:r>
              <a:rPr lang="en-US" dirty="0"/>
              <a:t>Mild ataxia, still able to </a:t>
            </a:r>
            <a:r>
              <a:rPr lang="en-US"/>
              <a:t>ambulate</a:t>
            </a:r>
            <a:endParaRPr lang="en-US" dirty="0"/>
          </a:p>
          <a:p>
            <a:pPr lvl="3"/>
            <a:endParaRPr lang="en-US" dirty="0"/>
          </a:p>
          <a:p>
            <a:pPr lvl="2">
              <a:buClr>
                <a:srgbClr val="E5E5FF"/>
              </a:buClr>
              <a:buChar char="§"/>
            </a:pPr>
            <a:endParaRPr lang="en-US" dirty="0"/>
          </a:p>
          <a:p>
            <a:pPr lvl="3">
              <a:buClr>
                <a:srgbClr val="A886E0"/>
              </a:buClr>
            </a:pPr>
            <a:endParaRPr lang="en-US" dirty="0"/>
          </a:p>
          <a:p>
            <a:pPr lvl="2">
              <a:buClr>
                <a:srgbClr val="E5E5FF"/>
              </a:buClr>
              <a:buChar char="§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65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2505-823E-88C4-BEF5-EFBCC6EB9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43184-EAF8-A24F-4EE9-AD277DE37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Last Known </a:t>
            </a:r>
            <a:r>
              <a:rPr lang="en-US"/>
              <a:t>Well</a:t>
            </a:r>
            <a:r>
              <a:rPr lang="en-US" dirty="0"/>
              <a:t> 0-4.5hrs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0BAB0-4175-202E-DBDC-72D3CC95B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/>
              <a:t>2026 AHA guideline: IV TNK Class 3 (No benefit)</a:t>
            </a:r>
          </a:p>
          <a:p>
            <a:pPr lvl="1"/>
            <a:endParaRPr lang="en-US" dirty="0"/>
          </a:p>
          <a:p>
            <a:pPr lvl="3"/>
            <a:endParaRPr lang="en-US" dirty="0"/>
          </a:p>
          <a:p>
            <a:pPr lvl="2">
              <a:buClr>
                <a:srgbClr val="E5E5FF"/>
              </a:buClr>
              <a:buChar char="§"/>
            </a:pPr>
            <a:endParaRPr lang="en-US" dirty="0"/>
          </a:p>
          <a:p>
            <a:pPr lvl="3">
              <a:buClr>
                <a:srgbClr val="A886E0"/>
              </a:buClr>
            </a:pPr>
            <a:endParaRPr lang="en-US" dirty="0"/>
          </a:p>
          <a:p>
            <a:pPr lvl="2">
              <a:buClr>
                <a:srgbClr val="E5E5FF"/>
              </a:buClr>
              <a:buChar char="§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A8ED08-25A1-D090-90D7-7151B9A05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3791" y="2283995"/>
            <a:ext cx="9925050" cy="41148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0D8870F-3154-9421-B910-2C22831F484A}"/>
              </a:ext>
            </a:extLst>
          </p:cNvPr>
          <p:cNvSpPr txBox="1"/>
          <p:nvPr/>
        </p:nvSpPr>
        <p:spPr>
          <a:xfrm>
            <a:off x="110289" y="6597316"/>
            <a:ext cx="1172076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/>
              <a:t>Prabhakaran et al. 2026 AHA Acute stroke guideline. Stroke 2026;57:e00–e00. DOI: 10.1161/STR.0000000000000513</a:t>
            </a:r>
          </a:p>
        </p:txBody>
      </p:sp>
    </p:spTree>
    <p:extLst>
      <p:ext uri="{BB962C8B-B14F-4D97-AF65-F5344CB8AC3E}">
        <p14:creationId xmlns:p14="http://schemas.microsoft.com/office/powerpoint/2010/main" val="4293066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938868-42F4-EF9D-9046-89F54859C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8A871-CF1A-32BA-64B5-07A27B202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Last Known Well 4.5-9hr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7ECEA-33D0-7F10-CE40-CB4136773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16587"/>
            <a:ext cx="11413474" cy="4525963"/>
          </a:xfrm>
        </p:spPr>
        <p:txBody>
          <a:bodyPr/>
          <a:lstStyle/>
          <a:p>
            <a:r>
              <a:rPr lang="en-US" b="1"/>
              <a:t>2026 AHA guideline: Class 2a recommendation (some benefit)</a:t>
            </a:r>
            <a:endParaRPr lang="en-US" b="1" dirty="0"/>
          </a:p>
          <a:p>
            <a:pPr lvl="1"/>
            <a:r>
              <a:rPr lang="en-US"/>
              <a:t>Inclusion criteria:</a:t>
            </a:r>
            <a:endParaRPr lang="en-US" dirty="0"/>
          </a:p>
          <a:p>
            <a:pPr lvl="2"/>
            <a:r>
              <a:rPr lang="en-US" dirty="0"/>
              <a:t>LKW 4.5-9 </a:t>
            </a:r>
            <a:r>
              <a:rPr lang="en-US" dirty="0" err="1"/>
              <a:t>hrs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/>
              <a:t>DISABLING and PERSISTENT stroke symptoms (NIHSS 6 or higher)</a:t>
            </a:r>
          </a:p>
          <a:p>
            <a:pPr lvl="2">
              <a:buClr>
                <a:srgbClr val="E5E5FF"/>
              </a:buClr>
            </a:pPr>
            <a:r>
              <a:rPr lang="en-US"/>
              <a:t>CT brain without hemorrhage, </a:t>
            </a:r>
            <a:r>
              <a:rPr lang="en-US" b="1">
                <a:solidFill>
                  <a:srgbClr val="FF0000"/>
                </a:solidFill>
              </a:rPr>
              <a:t>no hypodensity</a:t>
            </a:r>
          </a:p>
          <a:p>
            <a:pPr lvl="2">
              <a:buClr>
                <a:srgbClr val="E5E5FF"/>
              </a:buClr>
            </a:pPr>
            <a:r>
              <a:rPr lang="en-US" b="1">
                <a:solidFill>
                  <a:srgbClr val="FF0000"/>
                </a:solidFill>
              </a:rPr>
              <a:t>No LVO</a:t>
            </a:r>
            <a:r>
              <a:rPr lang="en-US"/>
              <a:t> on CTA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 dirty="0"/>
              <a:t>No exclusion criteria (</a:t>
            </a:r>
            <a:r>
              <a:rPr lang="en-US" dirty="0" err="1"/>
              <a:t>Hx</a:t>
            </a:r>
            <a:r>
              <a:rPr lang="en-US" dirty="0"/>
              <a:t> ICH, full dose anticoagulation use,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/>
              <a:t>Imaging criteria (MRI or CTP):</a:t>
            </a:r>
          </a:p>
          <a:p>
            <a:pPr lvl="2"/>
            <a:r>
              <a:rPr lang="en-US" dirty="0"/>
              <a:t>MRI: DWI/FLAIR mismatch, with DWI volume less than 1/3 MCA </a:t>
            </a:r>
            <a:r>
              <a:rPr lang="en-US"/>
              <a:t>territory</a:t>
            </a:r>
            <a:endParaRPr lang="en-US" dirty="0"/>
          </a:p>
          <a:p>
            <a:pPr lvl="2"/>
            <a:r>
              <a:rPr lang="en-US" dirty="0"/>
              <a:t>CTP: small core with salvageable penumbra</a:t>
            </a:r>
          </a:p>
          <a:p>
            <a:pPr lvl="1"/>
            <a:r>
              <a:rPr lang="en-US"/>
              <a:t>IV TNK 0.25mg/kg STAT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96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EE9CC-7CE8-9392-3128-E7F355E14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ADBB4-7D9C-ECA6-D0AD-8C90C5C17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Known Well 9-24 </a:t>
            </a:r>
            <a:r>
              <a:rPr lang="en-US" dirty="0" err="1"/>
              <a:t>hr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2B4B0-EEF9-FA37-B6CB-C35CC67E3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16587"/>
            <a:ext cx="11652172" cy="4525963"/>
          </a:xfrm>
        </p:spPr>
        <p:txBody>
          <a:bodyPr/>
          <a:lstStyle/>
          <a:p>
            <a:r>
              <a:rPr lang="en-US" b="1"/>
              <a:t>2026 AHA guideline: Class 2b recommendation (unclear benefit)</a:t>
            </a:r>
            <a:endParaRPr lang="en-US" b="1" dirty="0"/>
          </a:p>
          <a:p>
            <a:pPr lvl="1"/>
            <a:r>
              <a:rPr lang="en-US"/>
              <a:t>Inclusion criteria:</a:t>
            </a:r>
            <a:endParaRPr lang="en-US" dirty="0"/>
          </a:p>
          <a:p>
            <a:pPr lvl="2"/>
            <a:r>
              <a:rPr lang="en-US" dirty="0"/>
              <a:t>LKW 9-24 </a:t>
            </a:r>
            <a:r>
              <a:rPr lang="en-US" dirty="0" err="1"/>
              <a:t>hrs</a:t>
            </a:r>
          </a:p>
          <a:p>
            <a:pPr lvl="2">
              <a:buClr>
                <a:srgbClr val="E5E5FF"/>
              </a:buClr>
            </a:pPr>
            <a:r>
              <a:rPr lang="en-US"/>
              <a:t>DISABLING and PERSISTENT stroke symptoms (NIHSS 6 or higher)</a:t>
            </a:r>
          </a:p>
          <a:p>
            <a:pPr lvl="2">
              <a:buClr>
                <a:srgbClr val="E5E5FF"/>
              </a:buClr>
            </a:pPr>
            <a:r>
              <a:rPr lang="en-US"/>
              <a:t>CT brain without hemorrhage, </a:t>
            </a:r>
            <a:r>
              <a:rPr lang="en-US" b="1">
                <a:solidFill>
                  <a:srgbClr val="FF0000"/>
                </a:solidFill>
              </a:rPr>
              <a:t>no hypodensity</a:t>
            </a:r>
          </a:p>
          <a:p>
            <a:pPr lvl="2">
              <a:buClr>
                <a:srgbClr val="E5E5FF"/>
              </a:buClr>
            </a:pPr>
            <a:r>
              <a:rPr lang="en-US" b="1">
                <a:solidFill>
                  <a:srgbClr val="FF0000"/>
                </a:solidFill>
              </a:rPr>
              <a:t>No LVO</a:t>
            </a:r>
            <a:r>
              <a:rPr lang="en-US"/>
              <a:t> on CTA</a:t>
            </a:r>
            <a:endParaRPr lang="en-US" dirty="0"/>
          </a:p>
          <a:p>
            <a:pPr lvl="2">
              <a:buClr>
                <a:srgbClr val="E5E5FF"/>
              </a:buClr>
            </a:pPr>
            <a:r>
              <a:rPr lang="en-US" dirty="0"/>
              <a:t>No exclusion criteria (</a:t>
            </a:r>
            <a:r>
              <a:rPr lang="en-US" dirty="0" err="1"/>
              <a:t>Hx</a:t>
            </a:r>
            <a:r>
              <a:rPr lang="en-US" dirty="0"/>
              <a:t> ICH, full dose anticoagulation use,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/>
              <a:t>Imaging criteria (MRI or CTP):</a:t>
            </a:r>
          </a:p>
          <a:p>
            <a:pPr lvl="2"/>
            <a:r>
              <a:rPr lang="en-US" dirty="0"/>
              <a:t>MRI: DWI/FLAIR mismatch, with DWI volume less than 1/3 MCA </a:t>
            </a:r>
            <a:r>
              <a:rPr lang="en-US"/>
              <a:t>territory</a:t>
            </a:r>
            <a:endParaRPr lang="en-US" dirty="0"/>
          </a:p>
          <a:p>
            <a:pPr lvl="2"/>
            <a:r>
              <a:rPr lang="en-US" dirty="0"/>
              <a:t>CTP: small core with salvageable penumbra</a:t>
            </a:r>
          </a:p>
          <a:p>
            <a:pPr lvl="1"/>
            <a:r>
              <a:rPr lang="en-US"/>
              <a:t>IV TNK unclear benefit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909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470D66-0013-855A-AABE-21DDBB18A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01D64-429D-8135-173F-D416A52F1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2026 AIS Updated Recommendation Summary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1A5C1F-C07E-88C9-AF77-BAB5CFED85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773184"/>
              </p:ext>
            </p:extLst>
          </p:nvPr>
        </p:nvGraphicFramePr>
        <p:xfrm>
          <a:off x="609600" y="1600200"/>
          <a:ext cx="10972795" cy="4697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1537">
                  <a:extLst>
                    <a:ext uri="{9D8B030D-6E8A-4147-A177-3AD203B41FA5}">
                      <a16:colId xmlns:a16="http://schemas.microsoft.com/office/drawing/2014/main" val="1514306449"/>
                    </a:ext>
                  </a:extLst>
                </a:gridCol>
                <a:gridCol w="2364153">
                  <a:extLst>
                    <a:ext uri="{9D8B030D-6E8A-4147-A177-3AD203B41FA5}">
                      <a16:colId xmlns:a16="http://schemas.microsoft.com/office/drawing/2014/main" val="602857138"/>
                    </a:ext>
                  </a:extLst>
                </a:gridCol>
                <a:gridCol w="6557105">
                  <a:extLst>
                    <a:ext uri="{9D8B030D-6E8A-4147-A177-3AD203B41FA5}">
                      <a16:colId xmlns:a16="http://schemas.microsoft.com/office/drawing/2014/main" val="878717023"/>
                    </a:ext>
                  </a:extLst>
                </a:gridCol>
              </a:tblGrid>
              <a:tr h="485102">
                <a:tc>
                  <a:txBody>
                    <a:bodyPr/>
                    <a:lstStyle/>
                    <a:p>
                      <a:r>
                        <a:rPr lang="en-US"/>
                        <a:t>TIME WINDOW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CLINICAL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RECOMMENDATION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803019"/>
                  </a:ext>
                </a:extLst>
              </a:tr>
              <a:tr h="842549">
                <a:tc>
                  <a:txBody>
                    <a:bodyPr/>
                    <a:lstStyle/>
                    <a:p>
                      <a:r>
                        <a:rPr lang="en-US"/>
                        <a:t>0-4.5 hours from last known well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Disabling 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IV TNK 0.25mg/kg STAT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201927"/>
                  </a:ext>
                </a:extLst>
              </a:tr>
              <a:tr h="119999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Non-disabling 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Dual antiplatelet and NO IV TNK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Aspirin 325mg now then 81mg daily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Plavix 300mg now then 75mg daily (21 days)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117305"/>
                  </a:ext>
                </a:extLst>
              </a:tr>
              <a:tr h="84254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Large Vessel Occlusion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IV TNK STAT 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Mechanical Thrombectomy STAT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0904"/>
                  </a:ext>
                </a:extLst>
              </a:tr>
              <a:tr h="842549">
                <a:tc>
                  <a:txBody>
                    <a:bodyPr/>
                    <a:lstStyle/>
                    <a:p>
                      <a:r>
                        <a:rPr lang="en-US"/>
                        <a:t>4.5-9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Disabling deficit and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CT without </a:t>
                      </a:r>
                      <a:r>
                        <a:rPr lang="en-US" err="1"/>
                        <a:t>hypodensi</a:t>
                      </a:r>
                      <a:r>
                        <a:rPr lang="en-US"/>
                        <a:t>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Stat CT Perfusion or limited MRI sequence (DWI, FLAIR)</a:t>
                      </a:r>
                    </a:p>
                    <a:p>
                      <a:pPr lvl="0">
                        <a:buNone/>
                      </a:pPr>
                      <a:r>
                        <a:rPr lang="en-US"/>
                        <a:t>     If DWI/FLAIR mismatch or positive CTP, consider  IVTNK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807076"/>
                  </a:ext>
                </a:extLst>
              </a:tr>
              <a:tr h="485102">
                <a:tc>
                  <a:txBody>
                    <a:bodyPr/>
                    <a:lstStyle/>
                    <a:p>
                      <a:r>
                        <a:rPr lang="en-US"/>
                        <a:t>9-24 hours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/>
                        <a:t>IVTNK benefit is uncertain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53791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242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F1E81-DE74-6F57-19D1-C40F548B6F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46DBF-F04C-F3A8-3062-044CF07AC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1" y="562185"/>
            <a:ext cx="12151743" cy="1143000"/>
          </a:xfrm>
        </p:spPr>
        <p:txBody>
          <a:bodyPr/>
          <a:lstStyle/>
          <a:p>
            <a:r>
              <a:rPr lang="en-US" dirty="0"/>
              <a:t>Key logistical info: </a:t>
            </a:r>
            <a:br>
              <a:rPr lang="en-US" dirty="0"/>
            </a:br>
            <a:r>
              <a:rPr lang="en-US" dirty="0" err="1"/>
              <a:t>Px</a:t>
            </a:r>
            <a:r>
              <a:rPr lang="en-US" dirty="0"/>
              <a:t> presenting with LKW 4.5-9hr with disabling symptoms 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BAB6D2B-F282-D790-94D2-93A2BC698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164"/>
            <a:ext cx="10972800" cy="4525963"/>
          </a:xfrm>
        </p:spPr>
        <p:txBody>
          <a:bodyPr/>
          <a:lstStyle/>
          <a:p>
            <a:r>
              <a:rPr lang="en-US" dirty="0"/>
              <a:t>If you </a:t>
            </a:r>
            <a:r>
              <a:rPr lang="en-US" b="1" dirty="0">
                <a:solidFill>
                  <a:srgbClr val="FF0000"/>
                </a:solidFill>
              </a:rPr>
              <a:t>HAVE</a:t>
            </a:r>
            <a:r>
              <a:rPr lang="en-US" dirty="0"/>
              <a:t> capacity to do either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dirty="0"/>
              <a:t>CT perfusion imaging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dirty="0"/>
              <a:t>Limited MRI brain imaging (DWI, FLAIR, ADC, SWI sequence)</a:t>
            </a:r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endParaRPr lang="en-US" dirty="0"/>
          </a:p>
          <a:p>
            <a:pPr lvl="1">
              <a:buClr>
                <a:srgbClr val="A886E0"/>
              </a:buClr>
              <a:buFont typeface="Courier New" pitchFamily="2" charset="2"/>
              <a:buChar char="o"/>
            </a:pPr>
            <a:r>
              <a:rPr lang="en-US" b="1" dirty="0">
                <a:solidFill>
                  <a:srgbClr val="FF0000"/>
                </a:solidFill>
              </a:rPr>
              <a:t>Action plan:</a:t>
            </a:r>
            <a:endParaRPr lang="en-US" b="1" dirty="0">
              <a:solidFill>
                <a:srgbClr val="FFFFFF"/>
              </a:solidFill>
            </a:endParaRPr>
          </a:p>
          <a:p>
            <a:pPr lvl="2">
              <a:buClr>
                <a:srgbClr val="E5E5FF"/>
              </a:buClr>
              <a:buFont typeface="Wingdings" pitchFamily="2" charset="2"/>
              <a:buChar char="§"/>
            </a:pPr>
            <a:r>
              <a:rPr lang="en-US" dirty="0"/>
              <a:t>Confirm absence of exclusion criteria for TNK (taking DOAC,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2">
              <a:buClr>
                <a:srgbClr val="E5E5FF"/>
              </a:buClr>
              <a:buFont typeface="Wingdings" pitchFamily="2" charset="2"/>
              <a:buChar char="§"/>
            </a:pPr>
            <a:r>
              <a:rPr lang="en-US" dirty="0"/>
              <a:t>Proceed with imaging STAT and push to Upstate PACS</a:t>
            </a:r>
          </a:p>
          <a:p>
            <a:pPr lvl="2">
              <a:buClr>
                <a:srgbClr val="E5E5FF"/>
              </a:buClr>
              <a:buFont typeface="Wingdings" pitchFamily="2" charset="2"/>
              <a:buChar char="§"/>
            </a:pPr>
            <a:r>
              <a:rPr lang="en-US" dirty="0"/>
              <a:t>Call Upstate Transfer Center to be connected to Stroke Attending for discussion on whether TNK may be appropriate (not appropriate for Telestroke consult)</a:t>
            </a:r>
          </a:p>
        </p:txBody>
      </p:sp>
    </p:spTree>
    <p:extLst>
      <p:ext uri="{BB962C8B-B14F-4D97-AF65-F5344CB8AC3E}">
        <p14:creationId xmlns:p14="http://schemas.microsoft.com/office/powerpoint/2010/main" val="3646083034"/>
      </p:ext>
    </p:extLst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5cf50a66-5e26-41dd-89f8-83cf73ffee98}" enabled="0" method="" siteId="{5cf50a66-5e26-41dd-89f8-83cf73ffee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1235</TotalTime>
  <Words>677</Words>
  <Application>Microsoft Office PowerPoint</Application>
  <PresentationFormat>Widescreen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Courier New</vt:lpstr>
      <vt:lpstr>Garamond</vt:lpstr>
      <vt:lpstr>Wingdings</vt:lpstr>
      <vt:lpstr>Wingdings,sans-serif</vt:lpstr>
      <vt:lpstr>Stream</vt:lpstr>
      <vt:lpstr>Extended TNK window</vt:lpstr>
      <vt:lpstr> Last Known Well 0-4.5hrs</vt:lpstr>
      <vt:lpstr> Last Known Well 0-4.5hrs</vt:lpstr>
      <vt:lpstr> Last Known Well 0-4.5hrs</vt:lpstr>
      <vt:lpstr> Last Known Well 0-4.5hrs</vt:lpstr>
      <vt:lpstr>Last Known Well 4.5-9hr</vt:lpstr>
      <vt:lpstr>Last Known Well 9-24 hr</vt:lpstr>
      <vt:lpstr>2026 AIS Updated Recommendation Summary</vt:lpstr>
      <vt:lpstr>Key logistical info:  Px presenting with LKW 4.5-9hr with disabling symptoms </vt:lpstr>
      <vt:lpstr>Key logistical info:  Px presenting with LKW 4.5-9hr with disabling symptoms </vt:lpstr>
      <vt:lpstr>THANK YOU!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 2025 Updates</dc:title>
  <dc:creator>Library, BMH Medical Library</dc:creator>
  <cp:lastModifiedBy>Joshua Onyan</cp:lastModifiedBy>
  <cp:revision>756</cp:revision>
  <dcterms:created xsi:type="dcterms:W3CDTF">2025-02-11T20:59:47Z</dcterms:created>
  <dcterms:modified xsi:type="dcterms:W3CDTF">2026-06-24T18:15:34Z</dcterms:modified>
</cp:coreProperties>
</file>