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</p:sldMasterIdLst>
  <p:notesMasterIdLst>
    <p:notesMasterId r:id="rId12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79141"/>
  </p:normalViewPr>
  <p:slideViewPr>
    <p:cSldViewPr snapToGrid="0" snapToObjects="1">
      <p:cViewPr varScale="1">
        <p:scale>
          <a:sx n="58" d="100"/>
          <a:sy n="58" d="100"/>
        </p:scale>
        <p:origin x="13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2:17:46.2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24575,'44'18'0,"-11"-2"0,-6-8 0,-12-3 0,-4-5 0,5 5 0,-4-4 0,4 8 0,-6-7 0,1 2 0,0 1 0,0-4 0,0 4 0,-1-5 0,1 5 0,0-4 0,0 9 0,0-9 0,0 4 0,-1 0 0,6-4 0,-4 9 0,4-9 0,-5 4 0,4-1 0,-3-2 0,4 2 0,-10 1 0,3-4 0,2 4 0,1 0 0,4-4 0,-5 4 0,-5 0 0,3-4 0,2 4 0,1 0 0,4-4 0,-5 4 0,-5-1 0,3-2 0,2 7 0,1-7 0,4 2 0,-5 1 0,-1-4 0,1 4 0,0 0 0,0-4 0,0 4 0,-5 0 0,3-4 0,2 4 0,1 0 0,4-4 0,-5 4 0,0-5 0,-5 4 0,8-2 0,-7 2 0,4 1 0,-1-4 0,-4 4 0,4 0 0,1-4 0,0 4 0,0 0 0,0-4 0,0 4 0,-1-5 0,-4 5 0,9-4 0,-8 4 0,4 0 0,-1-4 0,-4 4 0,4-1 0,1-2 0,0 7 0,0-8 0,0 9 0,-1-9 0,1 9 0,0-9 0,0 4 0,0 0 0,0-4 0,-1 4 0,6-1 0,-4 3 0,4-1 0,-5 3 0,-1-8 0,1 9 0,0-9 0,0 9 0,0-9 0,-1 9 0,1-9 0,0 4 0,0-1 0,0-2 0,0 7 0,-1-8 0,1 4 0,0 0 0,0-4 0,0 4 0,0-5 0,-1 0 0,1 0 0,0 0 0,0 5 0,0-4 0,-1 4 0,1-5 0,0 0 0,0 0 0,0 5 0,0-4 0,-1 4 0,1-5 0,0 0 0,0 0 0,0 5 0,0-4 0,-1 4 0,1-5 0,0 0 0,0 0 0,0 0 0,0 0 0,-1 0 0,1 0 0,0 0 0,0 0 0,0 0 0,-1 0 0,1 0 0,0 0 0,0 0 0,5 0 0,-4 0 0,3 0 0,-4 0 0,0 0 0,0 0 0,0 0 0,-1 0 0,1 4 0,0-2 0,0 2 0,0-4 0,-1 0 0,1 0 0,0 5 0,0-4 0,0 4 0,4 0 0,2-4 0,5 9 0,-5-9 0,-2 4 0,-4-5 0,0 0 0,0 5 0,0-4 0,-1 4 0,1-5 0,0 0 0,0 0 0,0 4 0,0-2 0,-1 3 0,-4-1 0,4-2 0,1 2 0,1-4 0,4 0 0,-6 0 0,-4 5 0,9-4 0,-8 4 0,9-5 0,-1 0 0,-3 0 0,4 0 0,-5 0 0,0 0 0,-1 0 0,1 0 0,0 0 0,0 0 0,0 0 0,0 5 0,-1-4 0,1 4 0,0-5 0,0 0 0,0 5 0,4-4 0,2 4 0,0-5 0,3 5 0,-8-4 0,4 4 0,-5-5 0,0 0 0,0 0 0,-1 4 0,1-2 0,0 2 0,0-4 0,0 0 0,-1 0 0,1 0 0,0 0 0,0 0 0,0 0 0,0 0 0,-1 0 0,1 0 0,0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0A6CF-7293-4447-BBC9-7225D1578D89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74095-198E-6949-8E3F-57C7663C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1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4095-198E-6949-8E3F-57C7663CA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4095-198E-6949-8E3F-57C7663CA7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4095-198E-6949-8E3F-57C7663CA7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2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4095-198E-6949-8E3F-57C7663CA7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7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1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2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6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8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5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6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2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9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A1188B-F6D0-454F-8265-790DD27A8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E1F0E-9E24-0CDE-40B2-B32E972E3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508670-65E0-4939-8E5D-98D071CA1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543795" y="3143470"/>
            <a:ext cx="5212440" cy="3679176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680864-F353-4128-88F8-98E04FD76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514767" y="3191764"/>
            <a:ext cx="5212440" cy="3679176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2AF5D-EE92-313C-8FBB-932B8BEE6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789" y="2495437"/>
            <a:ext cx="5472717" cy="2713394"/>
          </a:xfrm>
        </p:spPr>
        <p:txBody>
          <a:bodyPr anchor="b">
            <a:normAutofit/>
          </a:bodyPr>
          <a:lstStyle/>
          <a:p>
            <a:r>
              <a:rPr lang="en-US" dirty="0"/>
              <a:t>Toxicology Visual </a:t>
            </a:r>
            <a:br>
              <a:rPr lang="en-US" dirty="0"/>
            </a:br>
            <a:r>
              <a:rPr lang="en-US" dirty="0"/>
              <a:t>Stimuli Conference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73EF2-7038-23E1-6BDA-5F53182AD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074" y="5423810"/>
            <a:ext cx="3758145" cy="6096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Cory Howard, MD</a:t>
            </a:r>
          </a:p>
          <a:p>
            <a:pPr algn="ctr"/>
            <a:r>
              <a:rPr lang="en-US" sz="2400" dirty="0"/>
              <a:t>Vincent </a:t>
            </a:r>
            <a:r>
              <a:rPr lang="en-US" sz="2400" dirty="0" err="1"/>
              <a:t>Calleo</a:t>
            </a:r>
            <a:r>
              <a:rPr lang="en-US" sz="2400" dirty="0"/>
              <a:t>, MD </a:t>
            </a:r>
          </a:p>
        </p:txBody>
      </p:sp>
    </p:spTree>
    <p:extLst>
      <p:ext uri="{BB962C8B-B14F-4D97-AF65-F5344CB8AC3E}">
        <p14:creationId xmlns:p14="http://schemas.microsoft.com/office/powerpoint/2010/main" val="329078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B0A2-3712-FB57-6150-6B58A848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57D4C-EAE8-DFF0-0FCD-2A1F9BC15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review significant events that have potential scientific/toxicologic explanation </a:t>
            </a:r>
          </a:p>
          <a:p>
            <a:r>
              <a:rPr lang="en-US" dirty="0"/>
              <a:t>To generate discussion regarding toxicologic pathophysiology and treatment. </a:t>
            </a:r>
          </a:p>
        </p:txBody>
      </p:sp>
    </p:spTree>
    <p:extLst>
      <p:ext uri="{BB962C8B-B14F-4D97-AF65-F5344CB8AC3E}">
        <p14:creationId xmlns:p14="http://schemas.microsoft.com/office/powerpoint/2010/main" val="145709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hroom - Super Mario Wiki, the Mario encyclopedia">
            <a:extLst>
              <a:ext uri="{FF2B5EF4-FFF2-40B4-BE49-F238E27FC236}">
                <a16:creationId xmlns:a16="http://schemas.microsoft.com/office/drawing/2014/main" id="{481662A0-22C9-3071-96AF-F4963C77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43" y="3882381"/>
            <a:ext cx="3599542" cy="35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PER MARIO RUN | Nintendo">
            <a:extLst>
              <a:ext uri="{FF2B5EF4-FFF2-40B4-BE49-F238E27FC236}">
                <a16:creationId xmlns:a16="http://schemas.microsoft.com/office/drawing/2014/main" id="{8B4A2603-1DAB-405A-FE49-044A6D69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1" y="261257"/>
            <a:ext cx="3304455" cy="40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y Agaric (Amanita muscaria) · iNaturalist">
            <a:extLst>
              <a:ext uri="{FF2B5EF4-FFF2-40B4-BE49-F238E27FC236}">
                <a16:creationId xmlns:a16="http://schemas.microsoft.com/office/drawing/2014/main" id="{6437007B-0900-33F1-E63A-FEDB6938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22" y="3630458"/>
            <a:ext cx="2359670" cy="314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B81D99-A98B-3A04-6930-C7C0BCAC327E}"/>
              </a:ext>
            </a:extLst>
          </p:cNvPr>
          <p:cNvSpPr/>
          <p:nvPr/>
        </p:nvSpPr>
        <p:spPr>
          <a:xfrm>
            <a:off x="3290376" y="549150"/>
            <a:ext cx="700194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Iconic Video game culture mushroom. </a:t>
            </a:r>
          </a:p>
          <a:p>
            <a:pPr algn="ctr"/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video game power-up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is was based from this real life mushroom. </a:t>
            </a:r>
          </a:p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What is this? Discuss the mechanism,  and toxicity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85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Vampire Art Wallpapers - Top Free Vampire Art Backgrounds - WallpaperAccess">
            <a:extLst>
              <a:ext uri="{FF2B5EF4-FFF2-40B4-BE49-F238E27FC236}">
                <a16:creationId xmlns:a16="http://schemas.microsoft.com/office/drawing/2014/main" id="{7AF12EFA-FAC2-A407-1C0E-8E042C20E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9" r="24959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7156E4A-7FF0-D369-B82E-26F9493AC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r="8259" b="-3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ampire Survivors roadmap has “expanded significantly” | PCGamesN">
            <a:extLst>
              <a:ext uri="{FF2B5EF4-FFF2-40B4-BE49-F238E27FC236}">
                <a16:creationId xmlns:a16="http://schemas.microsoft.com/office/drawing/2014/main" id="{8B4CD3D2-FF5D-A4A3-F5CD-C4779AC0A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3" r="32225" b="1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3DB916-0109-641A-2A84-5103A4EDF206}"/>
              </a:ext>
            </a:extLst>
          </p:cNvPr>
          <p:cNvSpPr/>
          <p:nvPr/>
        </p:nvSpPr>
        <p:spPr>
          <a:xfrm>
            <a:off x="0" y="164608"/>
            <a:ext cx="1238210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vitamin deficiency has vampirism </a:t>
            </a:r>
          </a:p>
          <a:p>
            <a:pPr algn="ctr"/>
            <a:r>
              <a:rPr lang="en-US" sz="10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been attributable to in recent literature?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157047-B8DA-C65D-589D-3FD29F1D8A4E}"/>
              </a:ext>
            </a:extLst>
          </p:cNvPr>
          <p:cNvSpPr/>
          <p:nvPr/>
        </p:nvSpPr>
        <p:spPr>
          <a:xfrm>
            <a:off x="682750" y="5428607"/>
            <a:ext cx="1101660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Describe the deficiency? What about acute toxicity of this vitamin? </a:t>
            </a:r>
          </a:p>
        </p:txBody>
      </p:sp>
    </p:spTree>
    <p:extLst>
      <p:ext uri="{BB962C8B-B14F-4D97-AF65-F5344CB8AC3E}">
        <p14:creationId xmlns:p14="http://schemas.microsoft.com/office/powerpoint/2010/main" val="206299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icycle Day: The Discovery of LSD">
            <a:extLst>
              <a:ext uri="{FF2B5EF4-FFF2-40B4-BE49-F238E27FC236}">
                <a16:creationId xmlns:a16="http://schemas.microsoft.com/office/drawing/2014/main" id="{B46B7F21-FF33-DF8A-9F2F-B91CEB06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32731" cy="40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cycle Day 2018: The Day Albert Hofmann Took the First LSD Trip in 1943">
            <a:extLst>
              <a:ext uri="{FF2B5EF4-FFF2-40B4-BE49-F238E27FC236}">
                <a16:creationId xmlns:a16="http://schemas.microsoft.com/office/drawing/2014/main" id="{248E8034-B630-2E68-B670-F7B4202F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56" y="0"/>
            <a:ext cx="5673344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EEB1B6-9502-0763-20F5-64E204A9F6C2}"/>
              </a:ext>
            </a:extLst>
          </p:cNvPr>
          <p:cNvSpPr txBox="1"/>
          <p:nvPr/>
        </p:nvSpPr>
        <p:spPr>
          <a:xfrm>
            <a:off x="572420" y="4125240"/>
            <a:ext cx="574686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is Bicycle Day ? </a:t>
            </a:r>
          </a:p>
          <a:p>
            <a:endParaRPr lang="en-US" sz="2800" dirty="0"/>
          </a:p>
          <a:p>
            <a:r>
              <a:rPr lang="en-US" sz="2800" dirty="0"/>
              <a:t>What is the substance that was experienced? Describe the pathophysiology of what could be seen in overdose. 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5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BF6F8AE2-ADE1-4F2F-B0C5-43BA8AE69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36181D0-83A3-8774-EB28-4B91DB811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5"/>
          <a:stretch/>
        </p:blipFill>
        <p:spPr bwMode="auto">
          <a:xfrm>
            <a:off x="139640" y="112712"/>
            <a:ext cx="12007910" cy="6632576"/>
          </a:xfrm>
          <a:custGeom>
            <a:avLst/>
            <a:gdLst/>
            <a:ahLst/>
            <a:cxnLst/>
            <a:rect l="l" t="t" r="r" b="b"/>
            <a:pathLst>
              <a:path w="11609843" h="6057523">
                <a:moveTo>
                  <a:pt x="329451" y="1"/>
                </a:moveTo>
                <a:cubicBezTo>
                  <a:pt x="473755" y="7"/>
                  <a:pt x="634888" y="5607"/>
                  <a:pt x="759878" y="7472"/>
                </a:cubicBezTo>
                <a:lnTo>
                  <a:pt x="8811740" y="57994"/>
                </a:lnTo>
                <a:lnTo>
                  <a:pt x="10133387" y="58243"/>
                </a:lnTo>
                <a:lnTo>
                  <a:pt x="11522733" y="71614"/>
                </a:lnTo>
                <a:cubicBezTo>
                  <a:pt x="11582162" y="373219"/>
                  <a:pt x="11479781" y="1696666"/>
                  <a:pt x="11558343" y="2601840"/>
                </a:cubicBezTo>
                <a:cubicBezTo>
                  <a:pt x="11557823" y="3481263"/>
                  <a:pt x="11615629" y="4785263"/>
                  <a:pt x="11609369" y="5359346"/>
                </a:cubicBezTo>
                <a:cubicBezTo>
                  <a:pt x="11598540" y="5592072"/>
                  <a:pt x="11617528" y="5983823"/>
                  <a:pt x="11576881" y="6057523"/>
                </a:cubicBezTo>
                <a:cubicBezTo>
                  <a:pt x="10280371" y="6023920"/>
                  <a:pt x="8904348" y="6049951"/>
                  <a:pt x="7568082" y="6046164"/>
                </a:cubicBezTo>
                <a:lnTo>
                  <a:pt x="137076" y="6038644"/>
                </a:lnTo>
                <a:cubicBezTo>
                  <a:pt x="63429" y="6046562"/>
                  <a:pt x="98349" y="5802385"/>
                  <a:pt x="83401" y="5328816"/>
                </a:cubicBezTo>
                <a:cubicBezTo>
                  <a:pt x="68453" y="4855247"/>
                  <a:pt x="74700" y="4069229"/>
                  <a:pt x="47387" y="3197228"/>
                </a:cubicBezTo>
                <a:cubicBezTo>
                  <a:pt x="33509" y="2471292"/>
                  <a:pt x="41689" y="1591232"/>
                  <a:pt x="33791" y="1062710"/>
                </a:cubicBezTo>
                <a:lnTo>
                  <a:pt x="0" y="26099"/>
                </a:lnTo>
                <a:cubicBezTo>
                  <a:pt x="57672" y="5585"/>
                  <a:pt x="185147" y="-4"/>
                  <a:pt x="329451" y="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69229A89-2506-483B-9236-68D37C01B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0" y="88901"/>
            <a:ext cx="12007910" cy="6632574"/>
          </a:xfrm>
          <a:custGeom>
            <a:avLst/>
            <a:gdLst>
              <a:gd name="connsiteX0" fmla="*/ 0 w 11609843"/>
              <a:gd name="connsiteY0" fmla="*/ 0 h 6047850"/>
              <a:gd name="connsiteX1" fmla="*/ 503107 w 11609843"/>
              <a:gd name="connsiteY1" fmla="*/ 0 h 6047850"/>
              <a:gd name="connsiteX2" fmla="*/ 503107 w 11609843"/>
              <a:gd name="connsiteY2" fmla="*/ 68747 h 6047850"/>
              <a:gd name="connsiteX3" fmla="*/ 8800521 w 11609843"/>
              <a:gd name="connsiteY3" fmla="*/ 65641 h 6047850"/>
              <a:gd name="connsiteX4" fmla="*/ 10133387 w 11609843"/>
              <a:gd name="connsiteY4" fmla="*/ 52165 h 6047850"/>
              <a:gd name="connsiteX5" fmla="*/ 11522733 w 11609843"/>
              <a:gd name="connsiteY5" fmla="*/ 45639 h 6047850"/>
              <a:gd name="connsiteX6" fmla="*/ 11558343 w 11609843"/>
              <a:gd name="connsiteY6" fmla="*/ 2582755 h 6047850"/>
              <a:gd name="connsiteX7" fmla="*/ 11609369 w 11609843"/>
              <a:gd name="connsiteY7" fmla="*/ 5347771 h 6047850"/>
              <a:gd name="connsiteX8" fmla="*/ 11576881 w 11609843"/>
              <a:gd name="connsiteY8" fmla="*/ 6047850 h 6047850"/>
              <a:gd name="connsiteX9" fmla="*/ 10387601 w 11609843"/>
              <a:gd name="connsiteY9" fmla="*/ 6036630 h 6047850"/>
              <a:gd name="connsiteX10" fmla="*/ 10387601 w 11609843"/>
              <a:gd name="connsiteY10" fmla="*/ 6028294 h 6047850"/>
              <a:gd name="connsiteX11" fmla="*/ 7568082 w 11609843"/>
              <a:gd name="connsiteY11" fmla="*/ 6036460 h 6047850"/>
              <a:gd name="connsiteX12" fmla="*/ 216206 w 11609843"/>
              <a:gd name="connsiteY12" fmla="*/ 6028917 h 6047850"/>
              <a:gd name="connsiteX13" fmla="*/ 83401 w 11609843"/>
              <a:gd name="connsiteY13" fmla="*/ 5317158 h 6047850"/>
              <a:gd name="connsiteX14" fmla="*/ 47387 w 11609843"/>
              <a:gd name="connsiteY14" fmla="*/ 3179765 h 6047850"/>
              <a:gd name="connsiteX15" fmla="*/ 251 w 11609843"/>
              <a:gd name="connsiteY15" fmla="*/ 1049960 h 6047850"/>
              <a:gd name="connsiteX16" fmla="*/ 132 w 11609843"/>
              <a:gd name="connsiteY16" fmla="*/ 949677 h 6047850"/>
              <a:gd name="connsiteX17" fmla="*/ 0 w 11609843"/>
              <a:gd name="connsiteY17" fmla="*/ 949677 h 6047850"/>
              <a:gd name="connsiteX0" fmla="*/ 0 w 11609843"/>
              <a:gd name="connsiteY0" fmla="*/ 0 h 6047850"/>
              <a:gd name="connsiteX1" fmla="*/ 503107 w 11609843"/>
              <a:gd name="connsiteY1" fmla="*/ 0 h 6047850"/>
              <a:gd name="connsiteX2" fmla="*/ 8800521 w 11609843"/>
              <a:gd name="connsiteY2" fmla="*/ 65641 h 6047850"/>
              <a:gd name="connsiteX3" fmla="*/ 10133387 w 11609843"/>
              <a:gd name="connsiteY3" fmla="*/ 52165 h 6047850"/>
              <a:gd name="connsiteX4" fmla="*/ 11522733 w 11609843"/>
              <a:gd name="connsiteY4" fmla="*/ 45639 h 6047850"/>
              <a:gd name="connsiteX5" fmla="*/ 11558343 w 11609843"/>
              <a:gd name="connsiteY5" fmla="*/ 2582755 h 6047850"/>
              <a:gd name="connsiteX6" fmla="*/ 11609369 w 11609843"/>
              <a:gd name="connsiteY6" fmla="*/ 5347771 h 6047850"/>
              <a:gd name="connsiteX7" fmla="*/ 11576881 w 11609843"/>
              <a:gd name="connsiteY7" fmla="*/ 6047850 h 6047850"/>
              <a:gd name="connsiteX8" fmla="*/ 10387601 w 11609843"/>
              <a:gd name="connsiteY8" fmla="*/ 6036630 h 6047850"/>
              <a:gd name="connsiteX9" fmla="*/ 10387601 w 11609843"/>
              <a:gd name="connsiteY9" fmla="*/ 6028294 h 6047850"/>
              <a:gd name="connsiteX10" fmla="*/ 7568082 w 11609843"/>
              <a:gd name="connsiteY10" fmla="*/ 6036460 h 6047850"/>
              <a:gd name="connsiteX11" fmla="*/ 216206 w 11609843"/>
              <a:gd name="connsiteY11" fmla="*/ 6028917 h 6047850"/>
              <a:gd name="connsiteX12" fmla="*/ 83401 w 11609843"/>
              <a:gd name="connsiteY12" fmla="*/ 5317158 h 6047850"/>
              <a:gd name="connsiteX13" fmla="*/ 47387 w 11609843"/>
              <a:gd name="connsiteY13" fmla="*/ 3179765 h 6047850"/>
              <a:gd name="connsiteX14" fmla="*/ 251 w 11609843"/>
              <a:gd name="connsiteY14" fmla="*/ 1049960 h 6047850"/>
              <a:gd name="connsiteX15" fmla="*/ 132 w 11609843"/>
              <a:gd name="connsiteY15" fmla="*/ 949677 h 6047850"/>
              <a:gd name="connsiteX16" fmla="*/ 0 w 11609843"/>
              <a:gd name="connsiteY16" fmla="*/ 949677 h 6047850"/>
              <a:gd name="connsiteX17" fmla="*/ 0 w 11609843"/>
              <a:gd name="connsiteY17" fmla="*/ 0 h 6047850"/>
              <a:gd name="connsiteX0" fmla="*/ 0 w 11609843"/>
              <a:gd name="connsiteY0" fmla="*/ 0 h 6047850"/>
              <a:gd name="connsiteX1" fmla="*/ 570425 w 11609843"/>
              <a:gd name="connsiteY1" fmla="*/ 89757 h 6047850"/>
              <a:gd name="connsiteX2" fmla="*/ 8800521 w 11609843"/>
              <a:gd name="connsiteY2" fmla="*/ 65641 h 6047850"/>
              <a:gd name="connsiteX3" fmla="*/ 10133387 w 11609843"/>
              <a:gd name="connsiteY3" fmla="*/ 52165 h 6047850"/>
              <a:gd name="connsiteX4" fmla="*/ 11522733 w 11609843"/>
              <a:gd name="connsiteY4" fmla="*/ 45639 h 6047850"/>
              <a:gd name="connsiteX5" fmla="*/ 11558343 w 11609843"/>
              <a:gd name="connsiteY5" fmla="*/ 2582755 h 6047850"/>
              <a:gd name="connsiteX6" fmla="*/ 11609369 w 11609843"/>
              <a:gd name="connsiteY6" fmla="*/ 5347771 h 6047850"/>
              <a:gd name="connsiteX7" fmla="*/ 11576881 w 11609843"/>
              <a:gd name="connsiteY7" fmla="*/ 6047850 h 6047850"/>
              <a:gd name="connsiteX8" fmla="*/ 10387601 w 11609843"/>
              <a:gd name="connsiteY8" fmla="*/ 6036630 h 6047850"/>
              <a:gd name="connsiteX9" fmla="*/ 10387601 w 11609843"/>
              <a:gd name="connsiteY9" fmla="*/ 6028294 h 6047850"/>
              <a:gd name="connsiteX10" fmla="*/ 7568082 w 11609843"/>
              <a:gd name="connsiteY10" fmla="*/ 6036460 h 6047850"/>
              <a:gd name="connsiteX11" fmla="*/ 216206 w 11609843"/>
              <a:gd name="connsiteY11" fmla="*/ 6028917 h 6047850"/>
              <a:gd name="connsiteX12" fmla="*/ 83401 w 11609843"/>
              <a:gd name="connsiteY12" fmla="*/ 5317158 h 6047850"/>
              <a:gd name="connsiteX13" fmla="*/ 47387 w 11609843"/>
              <a:gd name="connsiteY13" fmla="*/ 3179765 h 6047850"/>
              <a:gd name="connsiteX14" fmla="*/ 251 w 11609843"/>
              <a:gd name="connsiteY14" fmla="*/ 1049960 h 6047850"/>
              <a:gd name="connsiteX15" fmla="*/ 132 w 11609843"/>
              <a:gd name="connsiteY15" fmla="*/ 949677 h 6047850"/>
              <a:gd name="connsiteX16" fmla="*/ 0 w 11609843"/>
              <a:gd name="connsiteY16" fmla="*/ 949677 h 6047850"/>
              <a:gd name="connsiteX17" fmla="*/ 0 w 11609843"/>
              <a:gd name="connsiteY17" fmla="*/ 0 h 6047850"/>
              <a:gd name="connsiteX0" fmla="*/ 0 w 11609843"/>
              <a:gd name="connsiteY0" fmla="*/ 0 h 6047850"/>
              <a:gd name="connsiteX1" fmla="*/ 749939 w 11609843"/>
              <a:gd name="connsiteY1" fmla="*/ 11220 h 6047850"/>
              <a:gd name="connsiteX2" fmla="*/ 8800521 w 11609843"/>
              <a:gd name="connsiteY2" fmla="*/ 65641 h 6047850"/>
              <a:gd name="connsiteX3" fmla="*/ 10133387 w 11609843"/>
              <a:gd name="connsiteY3" fmla="*/ 52165 h 6047850"/>
              <a:gd name="connsiteX4" fmla="*/ 11522733 w 11609843"/>
              <a:gd name="connsiteY4" fmla="*/ 45639 h 6047850"/>
              <a:gd name="connsiteX5" fmla="*/ 11558343 w 11609843"/>
              <a:gd name="connsiteY5" fmla="*/ 2582755 h 6047850"/>
              <a:gd name="connsiteX6" fmla="*/ 11609369 w 11609843"/>
              <a:gd name="connsiteY6" fmla="*/ 5347771 h 6047850"/>
              <a:gd name="connsiteX7" fmla="*/ 11576881 w 11609843"/>
              <a:gd name="connsiteY7" fmla="*/ 6047850 h 6047850"/>
              <a:gd name="connsiteX8" fmla="*/ 10387601 w 11609843"/>
              <a:gd name="connsiteY8" fmla="*/ 6036630 h 6047850"/>
              <a:gd name="connsiteX9" fmla="*/ 10387601 w 11609843"/>
              <a:gd name="connsiteY9" fmla="*/ 6028294 h 6047850"/>
              <a:gd name="connsiteX10" fmla="*/ 7568082 w 11609843"/>
              <a:gd name="connsiteY10" fmla="*/ 6036460 h 6047850"/>
              <a:gd name="connsiteX11" fmla="*/ 216206 w 11609843"/>
              <a:gd name="connsiteY11" fmla="*/ 6028917 h 6047850"/>
              <a:gd name="connsiteX12" fmla="*/ 83401 w 11609843"/>
              <a:gd name="connsiteY12" fmla="*/ 5317158 h 6047850"/>
              <a:gd name="connsiteX13" fmla="*/ 47387 w 11609843"/>
              <a:gd name="connsiteY13" fmla="*/ 3179765 h 6047850"/>
              <a:gd name="connsiteX14" fmla="*/ 251 w 11609843"/>
              <a:gd name="connsiteY14" fmla="*/ 1049960 h 6047850"/>
              <a:gd name="connsiteX15" fmla="*/ 132 w 11609843"/>
              <a:gd name="connsiteY15" fmla="*/ 949677 h 6047850"/>
              <a:gd name="connsiteX16" fmla="*/ 0 w 11609843"/>
              <a:gd name="connsiteY16" fmla="*/ 949677 h 6047850"/>
              <a:gd name="connsiteX17" fmla="*/ 0 w 11609843"/>
              <a:gd name="connsiteY17" fmla="*/ 0 h 6047850"/>
              <a:gd name="connsiteX0" fmla="*/ 0 w 11609843"/>
              <a:gd name="connsiteY0" fmla="*/ 0 h 6047850"/>
              <a:gd name="connsiteX1" fmla="*/ 749939 w 11609843"/>
              <a:gd name="connsiteY1" fmla="*/ 11220 h 6047850"/>
              <a:gd name="connsiteX2" fmla="*/ 8800521 w 11609843"/>
              <a:gd name="connsiteY2" fmla="*/ 65641 h 6047850"/>
              <a:gd name="connsiteX3" fmla="*/ 10133387 w 11609843"/>
              <a:gd name="connsiteY3" fmla="*/ 52165 h 6047850"/>
              <a:gd name="connsiteX4" fmla="*/ 11522733 w 11609843"/>
              <a:gd name="connsiteY4" fmla="*/ 45639 h 6047850"/>
              <a:gd name="connsiteX5" fmla="*/ 11558343 w 11609843"/>
              <a:gd name="connsiteY5" fmla="*/ 2582755 h 6047850"/>
              <a:gd name="connsiteX6" fmla="*/ 11609369 w 11609843"/>
              <a:gd name="connsiteY6" fmla="*/ 5347771 h 6047850"/>
              <a:gd name="connsiteX7" fmla="*/ 11576881 w 11609843"/>
              <a:gd name="connsiteY7" fmla="*/ 6047850 h 6047850"/>
              <a:gd name="connsiteX8" fmla="*/ 10387601 w 11609843"/>
              <a:gd name="connsiteY8" fmla="*/ 6036630 h 6047850"/>
              <a:gd name="connsiteX9" fmla="*/ 10387601 w 11609843"/>
              <a:gd name="connsiteY9" fmla="*/ 6028294 h 6047850"/>
              <a:gd name="connsiteX10" fmla="*/ 7568082 w 11609843"/>
              <a:gd name="connsiteY10" fmla="*/ 6036460 h 6047850"/>
              <a:gd name="connsiteX11" fmla="*/ 216206 w 11609843"/>
              <a:gd name="connsiteY11" fmla="*/ 6028917 h 6047850"/>
              <a:gd name="connsiteX12" fmla="*/ 83401 w 11609843"/>
              <a:gd name="connsiteY12" fmla="*/ 5317158 h 6047850"/>
              <a:gd name="connsiteX13" fmla="*/ 47387 w 11609843"/>
              <a:gd name="connsiteY13" fmla="*/ 3179765 h 6047850"/>
              <a:gd name="connsiteX14" fmla="*/ 251 w 11609843"/>
              <a:gd name="connsiteY14" fmla="*/ 1049960 h 6047850"/>
              <a:gd name="connsiteX15" fmla="*/ 132 w 11609843"/>
              <a:gd name="connsiteY15" fmla="*/ 949677 h 6047850"/>
              <a:gd name="connsiteX16" fmla="*/ 0 w 11609843"/>
              <a:gd name="connsiteY16" fmla="*/ 0 h 6047850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00521 w 11609843"/>
              <a:gd name="connsiteY2" fmla="*/ 82072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216206 w 11609843"/>
              <a:gd name="connsiteY11" fmla="*/ 6045348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251 w 11609843"/>
              <a:gd name="connsiteY14" fmla="*/ 1066391 h 6064281"/>
              <a:gd name="connsiteX15" fmla="*/ 132 w 11609843"/>
              <a:gd name="connsiteY15" fmla="*/ 966108 h 6064281"/>
              <a:gd name="connsiteX16" fmla="*/ 0 w 11609843"/>
              <a:gd name="connsiteY16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00521 w 11609843"/>
              <a:gd name="connsiteY2" fmla="*/ 82072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216206 w 11609843"/>
              <a:gd name="connsiteY11" fmla="*/ 6045348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132 w 11609843"/>
              <a:gd name="connsiteY14" fmla="*/ 966108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00521 w 11609843"/>
              <a:gd name="connsiteY2" fmla="*/ 82072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216206 w 11609843"/>
              <a:gd name="connsiteY11" fmla="*/ 6045348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216206 w 11609843"/>
              <a:gd name="connsiteY11" fmla="*/ 6045348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59056 w 11609843"/>
              <a:gd name="connsiteY11" fmla="*/ 6045349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59056 w 11609843"/>
              <a:gd name="connsiteY11" fmla="*/ 6045349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37076 w 11609843"/>
              <a:gd name="connsiteY11" fmla="*/ 6045350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37076 w 11609843"/>
              <a:gd name="connsiteY11" fmla="*/ 6045350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37076 w 11609843"/>
              <a:gd name="connsiteY11" fmla="*/ 6045350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16431 h 6064281"/>
              <a:gd name="connsiteX1" fmla="*/ 749939 w 11609843"/>
              <a:gd name="connsiteY1" fmla="*/ 27651 h 6064281"/>
              <a:gd name="connsiteX2" fmla="*/ 8811740 w 11609843"/>
              <a:gd name="connsiteY2" fmla="*/ 48413 h 6064281"/>
              <a:gd name="connsiteX3" fmla="*/ 10133387 w 11609843"/>
              <a:gd name="connsiteY3" fmla="*/ 68596 h 6064281"/>
              <a:gd name="connsiteX4" fmla="*/ 11522733 w 11609843"/>
              <a:gd name="connsiteY4" fmla="*/ 62070 h 6064281"/>
              <a:gd name="connsiteX5" fmla="*/ 11558343 w 11609843"/>
              <a:gd name="connsiteY5" fmla="*/ 2599186 h 6064281"/>
              <a:gd name="connsiteX6" fmla="*/ 11609369 w 11609843"/>
              <a:gd name="connsiteY6" fmla="*/ 5364202 h 6064281"/>
              <a:gd name="connsiteX7" fmla="*/ 11576881 w 11609843"/>
              <a:gd name="connsiteY7" fmla="*/ 6064281 h 6064281"/>
              <a:gd name="connsiteX8" fmla="*/ 10387601 w 11609843"/>
              <a:gd name="connsiteY8" fmla="*/ 6053061 h 6064281"/>
              <a:gd name="connsiteX9" fmla="*/ 10387601 w 11609843"/>
              <a:gd name="connsiteY9" fmla="*/ 6044725 h 6064281"/>
              <a:gd name="connsiteX10" fmla="*/ 7568082 w 11609843"/>
              <a:gd name="connsiteY10" fmla="*/ 6052891 h 6064281"/>
              <a:gd name="connsiteX11" fmla="*/ 137076 w 11609843"/>
              <a:gd name="connsiteY11" fmla="*/ 6045350 h 6064281"/>
              <a:gd name="connsiteX12" fmla="*/ 83401 w 11609843"/>
              <a:gd name="connsiteY12" fmla="*/ 5333589 h 6064281"/>
              <a:gd name="connsiteX13" fmla="*/ 47387 w 11609843"/>
              <a:gd name="connsiteY13" fmla="*/ 3196196 h 6064281"/>
              <a:gd name="connsiteX14" fmla="*/ 33791 w 11609843"/>
              <a:gd name="connsiteY14" fmla="*/ 1055865 h 6064281"/>
              <a:gd name="connsiteX15" fmla="*/ 0 w 11609843"/>
              <a:gd name="connsiteY15" fmla="*/ 16431 h 6064281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78333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10387601 w 11609843"/>
              <a:gd name="connsiteY8" fmla="*/ 6062798 h 6074018"/>
              <a:gd name="connsiteX9" fmla="*/ 10387601 w 11609843"/>
              <a:gd name="connsiteY9" fmla="*/ 6054462 h 6074018"/>
              <a:gd name="connsiteX10" fmla="*/ 7568082 w 11609843"/>
              <a:gd name="connsiteY10" fmla="*/ 6062628 h 6074018"/>
              <a:gd name="connsiteX11" fmla="*/ 137076 w 11609843"/>
              <a:gd name="connsiteY11" fmla="*/ 6055087 h 6074018"/>
              <a:gd name="connsiteX12" fmla="*/ 83401 w 11609843"/>
              <a:gd name="connsiteY12" fmla="*/ 5343326 h 6074018"/>
              <a:gd name="connsiteX13" fmla="*/ 47387 w 11609843"/>
              <a:gd name="connsiteY13" fmla="*/ 3205933 h 6074018"/>
              <a:gd name="connsiteX14" fmla="*/ 33791 w 11609843"/>
              <a:gd name="connsiteY14" fmla="*/ 1065602 h 6074018"/>
              <a:gd name="connsiteX15" fmla="*/ 0 w 11609843"/>
              <a:gd name="connsiteY15" fmla="*/ 26168 h 6074018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58400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10387601 w 11609843"/>
              <a:gd name="connsiteY8" fmla="*/ 6062798 h 6074018"/>
              <a:gd name="connsiteX9" fmla="*/ 10387601 w 11609843"/>
              <a:gd name="connsiteY9" fmla="*/ 6054462 h 6074018"/>
              <a:gd name="connsiteX10" fmla="*/ 7568082 w 11609843"/>
              <a:gd name="connsiteY10" fmla="*/ 6062628 h 6074018"/>
              <a:gd name="connsiteX11" fmla="*/ 137076 w 11609843"/>
              <a:gd name="connsiteY11" fmla="*/ 6055087 h 6074018"/>
              <a:gd name="connsiteX12" fmla="*/ 83401 w 11609843"/>
              <a:gd name="connsiteY12" fmla="*/ 5343326 h 6074018"/>
              <a:gd name="connsiteX13" fmla="*/ 47387 w 11609843"/>
              <a:gd name="connsiteY13" fmla="*/ 3205933 h 6074018"/>
              <a:gd name="connsiteX14" fmla="*/ 33791 w 11609843"/>
              <a:gd name="connsiteY14" fmla="*/ 1065602 h 6074018"/>
              <a:gd name="connsiteX15" fmla="*/ 0 w 11609843"/>
              <a:gd name="connsiteY15" fmla="*/ 26168 h 6074018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58400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10387601 w 11609843"/>
              <a:gd name="connsiteY8" fmla="*/ 6062798 h 6074018"/>
              <a:gd name="connsiteX9" fmla="*/ 10387601 w 11609843"/>
              <a:gd name="connsiteY9" fmla="*/ 6054462 h 6074018"/>
              <a:gd name="connsiteX10" fmla="*/ 7568082 w 11609843"/>
              <a:gd name="connsiteY10" fmla="*/ 6062628 h 6074018"/>
              <a:gd name="connsiteX11" fmla="*/ 137076 w 11609843"/>
              <a:gd name="connsiteY11" fmla="*/ 6055087 h 6074018"/>
              <a:gd name="connsiteX12" fmla="*/ 83401 w 11609843"/>
              <a:gd name="connsiteY12" fmla="*/ 5343326 h 6074018"/>
              <a:gd name="connsiteX13" fmla="*/ 47387 w 11609843"/>
              <a:gd name="connsiteY13" fmla="*/ 3205933 h 6074018"/>
              <a:gd name="connsiteX14" fmla="*/ 33791 w 11609843"/>
              <a:gd name="connsiteY14" fmla="*/ 1065602 h 6074018"/>
              <a:gd name="connsiteX15" fmla="*/ 0 w 11609843"/>
              <a:gd name="connsiteY15" fmla="*/ 26168 h 6074018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58400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10387601 w 11609843"/>
              <a:gd name="connsiteY8" fmla="*/ 6062798 h 6074018"/>
              <a:gd name="connsiteX9" fmla="*/ 7568082 w 11609843"/>
              <a:gd name="connsiteY9" fmla="*/ 6062628 h 6074018"/>
              <a:gd name="connsiteX10" fmla="*/ 137076 w 11609843"/>
              <a:gd name="connsiteY10" fmla="*/ 6055087 h 6074018"/>
              <a:gd name="connsiteX11" fmla="*/ 83401 w 11609843"/>
              <a:gd name="connsiteY11" fmla="*/ 5343326 h 6074018"/>
              <a:gd name="connsiteX12" fmla="*/ 47387 w 11609843"/>
              <a:gd name="connsiteY12" fmla="*/ 3205933 h 6074018"/>
              <a:gd name="connsiteX13" fmla="*/ 33791 w 11609843"/>
              <a:gd name="connsiteY13" fmla="*/ 1065602 h 6074018"/>
              <a:gd name="connsiteX14" fmla="*/ 0 w 11609843"/>
              <a:gd name="connsiteY14" fmla="*/ 26168 h 6074018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58400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7568082 w 11609843"/>
              <a:gd name="connsiteY8" fmla="*/ 6062628 h 6074018"/>
              <a:gd name="connsiteX9" fmla="*/ 137076 w 11609843"/>
              <a:gd name="connsiteY9" fmla="*/ 6055087 h 6074018"/>
              <a:gd name="connsiteX10" fmla="*/ 83401 w 11609843"/>
              <a:gd name="connsiteY10" fmla="*/ 5343326 h 6074018"/>
              <a:gd name="connsiteX11" fmla="*/ 47387 w 11609843"/>
              <a:gd name="connsiteY11" fmla="*/ 3205933 h 6074018"/>
              <a:gd name="connsiteX12" fmla="*/ 33791 w 11609843"/>
              <a:gd name="connsiteY12" fmla="*/ 1065602 h 6074018"/>
              <a:gd name="connsiteX13" fmla="*/ 0 w 11609843"/>
              <a:gd name="connsiteY13" fmla="*/ 26168 h 6074018"/>
              <a:gd name="connsiteX0" fmla="*/ 0 w 11609843"/>
              <a:gd name="connsiteY0" fmla="*/ 26168 h 6074018"/>
              <a:gd name="connsiteX1" fmla="*/ 759878 w 11609843"/>
              <a:gd name="connsiteY1" fmla="*/ 7490 h 6074018"/>
              <a:gd name="connsiteX2" fmla="*/ 8811740 w 11609843"/>
              <a:gd name="connsiteY2" fmla="*/ 58150 h 6074018"/>
              <a:gd name="connsiteX3" fmla="*/ 10133387 w 11609843"/>
              <a:gd name="connsiteY3" fmla="*/ 58400 h 6074018"/>
              <a:gd name="connsiteX4" fmla="*/ 11522733 w 11609843"/>
              <a:gd name="connsiteY4" fmla="*/ 71807 h 6074018"/>
              <a:gd name="connsiteX5" fmla="*/ 11558343 w 11609843"/>
              <a:gd name="connsiteY5" fmla="*/ 2608923 h 6074018"/>
              <a:gd name="connsiteX6" fmla="*/ 11609369 w 11609843"/>
              <a:gd name="connsiteY6" fmla="*/ 5373939 h 6074018"/>
              <a:gd name="connsiteX7" fmla="*/ 11576881 w 11609843"/>
              <a:gd name="connsiteY7" fmla="*/ 6074018 h 6074018"/>
              <a:gd name="connsiteX8" fmla="*/ 7568082 w 11609843"/>
              <a:gd name="connsiteY8" fmla="*/ 6062628 h 6074018"/>
              <a:gd name="connsiteX9" fmla="*/ 137076 w 11609843"/>
              <a:gd name="connsiteY9" fmla="*/ 6055087 h 6074018"/>
              <a:gd name="connsiteX10" fmla="*/ 83401 w 11609843"/>
              <a:gd name="connsiteY10" fmla="*/ 5343326 h 6074018"/>
              <a:gd name="connsiteX11" fmla="*/ 47387 w 11609843"/>
              <a:gd name="connsiteY11" fmla="*/ 3205933 h 6074018"/>
              <a:gd name="connsiteX12" fmla="*/ 33791 w 11609843"/>
              <a:gd name="connsiteY12" fmla="*/ 1065602 h 6074018"/>
              <a:gd name="connsiteX13" fmla="*/ 0 w 11609843"/>
              <a:gd name="connsiteY13" fmla="*/ 26168 h 607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9843" h="6074018">
                <a:moveTo>
                  <a:pt x="0" y="26168"/>
                </a:moveTo>
                <a:cubicBezTo>
                  <a:pt x="115344" y="-14971"/>
                  <a:pt x="509898" y="3750"/>
                  <a:pt x="759878" y="7490"/>
                </a:cubicBezTo>
                <a:lnTo>
                  <a:pt x="8811740" y="58150"/>
                </a:lnTo>
                <a:lnTo>
                  <a:pt x="10133387" y="58400"/>
                </a:lnTo>
                <a:lnTo>
                  <a:pt x="11522733" y="71807"/>
                </a:lnTo>
                <a:cubicBezTo>
                  <a:pt x="11582162" y="374233"/>
                  <a:pt x="11479781" y="1701284"/>
                  <a:pt x="11558343" y="2608923"/>
                </a:cubicBezTo>
                <a:cubicBezTo>
                  <a:pt x="11557823" y="3490742"/>
                  <a:pt x="11615629" y="4798293"/>
                  <a:pt x="11609369" y="5373939"/>
                </a:cubicBezTo>
                <a:cubicBezTo>
                  <a:pt x="11598540" y="5607299"/>
                  <a:pt x="11617528" y="6000117"/>
                  <a:pt x="11576881" y="6074018"/>
                </a:cubicBezTo>
                <a:cubicBezTo>
                  <a:pt x="10280371" y="6040323"/>
                  <a:pt x="8904348" y="6066425"/>
                  <a:pt x="7568082" y="6062628"/>
                </a:cubicBezTo>
                <a:lnTo>
                  <a:pt x="137076" y="6055087"/>
                </a:lnTo>
                <a:cubicBezTo>
                  <a:pt x="63429" y="6063027"/>
                  <a:pt x="98349" y="5818185"/>
                  <a:pt x="83401" y="5343326"/>
                </a:cubicBezTo>
                <a:cubicBezTo>
                  <a:pt x="68453" y="4868467"/>
                  <a:pt x="74700" y="4080309"/>
                  <a:pt x="47387" y="3205933"/>
                </a:cubicBezTo>
                <a:cubicBezTo>
                  <a:pt x="33509" y="2478020"/>
                  <a:pt x="41689" y="1595563"/>
                  <a:pt x="33791" y="1065602"/>
                </a:cubicBezTo>
                <a:lnTo>
                  <a:pt x="0" y="2616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37FB4-5A9C-E18F-82B5-53251CD14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5495521"/>
            <a:ext cx="18288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313AC-9ED9-111C-D0F1-81C292259BCC}"/>
              </a:ext>
            </a:extLst>
          </p:cNvPr>
          <p:cNvSpPr txBox="1"/>
          <p:nvPr/>
        </p:nvSpPr>
        <p:spPr>
          <a:xfrm>
            <a:off x="7145079" y="3182045"/>
            <a:ext cx="4907281" cy="35394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Explain the toxicity associated with ingestion of this plant. During this TV series the symptoms were confused for ricin poisoning. </a:t>
            </a:r>
          </a:p>
          <a:p>
            <a:endParaRPr lang="en-US" sz="2800" dirty="0"/>
          </a:p>
          <a:p>
            <a:r>
              <a:rPr lang="en-US" sz="2800" dirty="0"/>
              <a:t>What is the antidote if there is one?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058361-281F-EC81-093E-C4D6806645A8}"/>
                  </a:ext>
                </a:extLst>
              </p14:cNvPr>
              <p14:cNvContentPartPr/>
              <p14:nvPr/>
            </p14:nvContentPartPr>
            <p14:xfrm>
              <a:off x="5391785" y="2411476"/>
              <a:ext cx="943200" cy="223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058361-281F-EC81-093E-C4D6806645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8785" y="2348836"/>
                <a:ext cx="1068840" cy="3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86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BvS - Ben Affleck IS Batman!! - Part 4 | Page 30 | The SuperHeroHype Forums">
            <a:extLst>
              <a:ext uri="{FF2B5EF4-FFF2-40B4-BE49-F238E27FC236}">
                <a16:creationId xmlns:a16="http://schemas.microsoft.com/office/drawing/2014/main" id="{8C038D9F-F92A-0B56-3F85-FA6C9C59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9" y="0"/>
            <a:ext cx="11343639" cy="4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aptain America | Creators, Stories, &amp; Films | Britannica">
            <a:extLst>
              <a:ext uri="{FF2B5EF4-FFF2-40B4-BE49-F238E27FC236}">
                <a16:creationId xmlns:a16="http://schemas.microsoft.com/office/drawing/2014/main" id="{05C65485-DDD3-F83B-CA66-F74E0804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367"/>
            <a:ext cx="1942529" cy="25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ABC60-50EB-A1BB-7506-27BCE86781D9}"/>
              </a:ext>
            </a:extLst>
          </p:cNvPr>
          <p:cNvSpPr/>
          <p:nvPr/>
        </p:nvSpPr>
        <p:spPr>
          <a:xfrm>
            <a:off x="1942529" y="4832390"/>
            <a:ext cx="739625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was the knockout toxin used by this hydra SPY agent?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the mechanism of toxicity? </a:t>
            </a:r>
          </a:p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are antidotes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  Name a few other knockout toxins?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808682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DarkSeedLeftStep">
      <a:dk1>
        <a:srgbClr val="000000"/>
      </a:dk1>
      <a:lt1>
        <a:srgbClr val="FFFFFF"/>
      </a:lt1>
      <a:dk2>
        <a:srgbClr val="2F211A"/>
      </a:dk2>
      <a:lt2>
        <a:srgbClr val="F2F0F3"/>
      </a:lt2>
      <a:accent1>
        <a:srgbClr val="63B520"/>
      </a:accent1>
      <a:accent2>
        <a:srgbClr val="96AA12"/>
      </a:accent2>
      <a:accent3>
        <a:srgbClr val="C89A24"/>
      </a:accent3>
      <a:accent4>
        <a:srgbClr val="D55117"/>
      </a:accent4>
      <a:accent5>
        <a:srgbClr val="E7293F"/>
      </a:accent5>
      <a:accent6>
        <a:srgbClr val="D5177C"/>
      </a:accent6>
      <a:hlink>
        <a:srgbClr val="BF4741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1D8BEB7C18FE4BB96A4661FCA7F127" ma:contentTypeVersion="12" ma:contentTypeDescription="Create a new document." ma:contentTypeScope="" ma:versionID="029534a6484f8da56404815a84de7ade">
  <xsd:schema xmlns:xsd="http://www.w3.org/2001/XMLSchema" xmlns:xs="http://www.w3.org/2001/XMLSchema" xmlns:p="http://schemas.microsoft.com/office/2006/metadata/properties" xmlns:ns3="142d92e8-a6d9-43fb-9352-c6b53af234f9" xmlns:ns4="fd7274d7-37e6-4829-82f5-6a932240f7e3" targetNamespace="http://schemas.microsoft.com/office/2006/metadata/properties" ma:root="true" ma:fieldsID="2f93316ba11744796e6b556b33c2a1e2" ns3:_="" ns4:_="">
    <xsd:import namespace="142d92e8-a6d9-43fb-9352-c6b53af234f9"/>
    <xsd:import namespace="fd7274d7-37e6-4829-82f5-6a932240f7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d92e8-a6d9-43fb-9352-c6b53af234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274d7-37e6-4829-82f5-6a932240f7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B613A5-5A18-4068-BCF4-D1F4C7203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d92e8-a6d9-43fb-9352-c6b53af234f9"/>
    <ds:schemaRef ds:uri="fd7274d7-37e6-4829-82f5-6a932240f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52A882-7C53-494B-AE8E-EE49FACB17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738465-1A70-46B2-9B88-A20ECB9CC653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fd7274d7-37e6-4829-82f5-6a932240f7e3"/>
    <ds:schemaRef ds:uri="http://schemas.microsoft.com/office/infopath/2007/PartnerControls"/>
    <ds:schemaRef ds:uri="142d92e8-a6d9-43fb-9352-c6b53af234f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177</Words>
  <Application>Microsoft Office PowerPoint</Application>
  <PresentationFormat>Widescreen</PresentationFormat>
  <Paragraphs>26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The Hand</vt:lpstr>
      <vt:lpstr>The Serif Hand</vt:lpstr>
      <vt:lpstr>ChitchatVTI</vt:lpstr>
      <vt:lpstr>Toxicology Visual  Stimuli Conference </vt:lpstr>
      <vt:lpstr>Objectives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Toxicology Visual  Stimuli Conference</dc:title>
  <dc:creator>Cory C. Howard</dc:creator>
  <cp:lastModifiedBy>Christine Stork</cp:lastModifiedBy>
  <cp:revision>17</cp:revision>
  <dcterms:created xsi:type="dcterms:W3CDTF">2022-06-07T03:49:25Z</dcterms:created>
  <dcterms:modified xsi:type="dcterms:W3CDTF">2022-06-08T16:46:46Z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0x0101002B1D8BEB7C18FE4BB96A4661FCA7F127</vt:lpwstr>
  </property>
</Properties>
</file>