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69"/>
  </p:normalViewPr>
  <p:slideViewPr>
    <p:cSldViewPr snapToGrid="0">
      <p:cViewPr varScale="1">
        <p:scale>
          <a:sx n="114" d="100"/>
          <a:sy n="114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E046-0A61-D91A-5BDC-8E73AA334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855E3-634A-0D01-A2C8-F86F96558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D59AC-373C-15FF-90CB-4BEBD2F4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4786-133F-0E57-9DCE-C24EBDA1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B78C7-7E56-7523-6DEC-6E42078D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0B5B-9C0D-8A68-4EF7-913D2A3F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74A2B-8D98-7C22-301E-26F3B4FEE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C3193-0724-0141-DA10-E145F98C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AF7BC-4FB6-0B3B-AD4C-9E280277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4ABC-1FFC-BFEB-8878-B21164B7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A61CF-B5B8-7D5B-2F92-DD29EE5EE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5D58D-8FC2-9D83-9EB1-98B13AC19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D9E55-0957-31BA-DA04-0E7BE575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E6A76-8F80-480A-3861-DC86DF73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C8EA7-E402-2D0C-40B0-A60A00AC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A09E-414A-13F1-8E6C-E2A415F7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283F-71D9-B8D7-46E2-B77FE199A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FC165-CBFB-F997-C438-F9078F6B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542F-0993-51D2-F444-47F2BBA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CD834-C829-F539-EB20-096E729F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8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C293-29E5-FDA2-04FB-27A0D582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A2D63-24F8-7E79-0059-A6CFC8FB4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90D28-3FCD-AF29-96DD-051B915E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1A70-1760-AB9C-1BF5-A7526DA7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0D44-0C7D-6B1D-4F98-C9843BF5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0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FEEF5-6BF8-3C5B-4C80-8C424716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A634-14AE-8B49-AB37-CD5C0ECC0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38E06-9175-047F-01B6-7ED606235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6D34E-972E-8E00-9BE7-8B8391C9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F2FA6-D590-79D7-448A-31287EB6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38FB-A3C0-B665-E30C-7D37F57D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7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D0BDB-105E-9AB2-521B-2D0B4D6E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DF914-26D6-CDDA-51A3-9CE450143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64D1A-8A73-28E7-E197-66D7FB37C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B6440-5D31-E98A-63D6-51F1F6210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8ED5C-5F40-14E9-3156-FA93C2451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320F89-0CF1-F05D-20F6-0FB32CA9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CF949-6F3B-FBF5-4302-18D9B0F7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72C91-DED9-2680-A828-54C5EBD7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4EAB-8DEA-4EAC-88DC-3CBE17C7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35244-DCDF-ED3E-D625-EE2C73DF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DF5AA-BABC-6B9F-E06C-FC7F2F8C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7705E-6C24-D38D-9ED9-FCB08A7E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18949-314E-E40F-F1CB-1065652C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C8BA9-A9DA-4667-0E52-8AFFB2B8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AFB62-A637-AFEB-9D6F-936978E8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1D40-EF25-4498-A00F-DB0C489F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97D48-13BA-4E16-718F-2C6BF331D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7220-0A58-001B-C84D-F441E07A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4806B-5D18-FEF5-A4E9-4A519E6D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D5C72-21F7-555A-5D1C-D64BCF7D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D3833-9CCF-E3DC-0FE0-48EF652B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7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9341-EAA3-6B4C-3334-8B6D01FA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BD457-0F24-472F-3971-28E30BC08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90064-5E93-ACF7-86F1-8D44E5417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61BAD-5A75-2329-287D-760D4CEB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079D1-3EC2-C4CC-E164-C2269C4B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EDAAB-02CE-99A9-9265-7B966BB6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3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5CA81E-64E6-A532-4021-83EA16D6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57D92-8138-D36E-FC0B-BB7283263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2254-9680-6715-C862-5FEF6F05D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B21BA-11BD-684F-B1CE-46E78C9EAF3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7CF8B-5DD7-0D6A-2479-6F969678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E6C39-5FFD-7045-AE3E-D9E31F7F4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BE05-AB1D-4545-A136-890CA4F2F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47E6-9445-EC01-943F-6C5734702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 Cases – Tox Movies for the holidays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09AA6-91BC-7FB1-58C5-857F8B59C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ok and object on a table&#10;&#10;Description automatically generated">
            <a:extLst>
              <a:ext uri="{FF2B5EF4-FFF2-40B4-BE49-F238E27FC236}">
                <a16:creationId xmlns:a16="http://schemas.microsoft.com/office/drawing/2014/main" id="{63D5BF70-8627-395C-5998-73EECBA90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338" y="1253331"/>
            <a:ext cx="5541324" cy="4351338"/>
          </a:xfrm>
        </p:spPr>
      </p:pic>
    </p:spTree>
    <p:extLst>
      <p:ext uri="{BB962C8B-B14F-4D97-AF65-F5344CB8AC3E}">
        <p14:creationId xmlns:p14="http://schemas.microsoft.com/office/powerpoint/2010/main" val="30156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ABAA-8244-2624-A4A3-061B36FC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CBE76-73EE-7066-6FFB-2B13A7A7F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this episode describing?</a:t>
            </a:r>
          </a:p>
          <a:p>
            <a:r>
              <a:rPr lang="en-US" dirty="0"/>
              <a:t>What is the substance causing the toxicity?</a:t>
            </a:r>
          </a:p>
          <a:p>
            <a:r>
              <a:rPr lang="en-US" dirty="0"/>
              <a:t>What is the toxicity?</a:t>
            </a:r>
          </a:p>
          <a:p>
            <a:r>
              <a:rPr lang="en-US" dirty="0"/>
              <a:t>Can you tell us about another outbreak of this toxicity?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9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40FDD3-3D1B-B355-D48F-14B674F82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253331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4174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3F9B-484A-779C-29AB-2F7AE215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5CE56-B10C-A008-5EEC-DDAE0E49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toxicity of radium?</a:t>
            </a:r>
          </a:p>
          <a:p>
            <a:r>
              <a:rPr lang="en-US" dirty="0"/>
              <a:t>What other product was marketed as a catch-all cure containing radium?</a:t>
            </a:r>
          </a:p>
          <a:p>
            <a:r>
              <a:rPr lang="en-US" dirty="0"/>
              <a:t>Tell us about the history described in this movie</a:t>
            </a:r>
          </a:p>
        </p:txBody>
      </p:sp>
    </p:spTree>
    <p:extLst>
      <p:ext uri="{BB962C8B-B14F-4D97-AF65-F5344CB8AC3E}">
        <p14:creationId xmlns:p14="http://schemas.microsoft.com/office/powerpoint/2010/main" val="248400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4963B5-9E38-3219-FBDC-26CFD8632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425" y="1253331"/>
            <a:ext cx="7097150" cy="4351338"/>
          </a:xfrm>
        </p:spPr>
      </p:pic>
    </p:spTree>
    <p:extLst>
      <p:ext uri="{BB962C8B-B14F-4D97-AF65-F5344CB8AC3E}">
        <p14:creationId xmlns:p14="http://schemas.microsoft.com/office/powerpoint/2010/main" val="240216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4DED-29F4-24DF-EC1C-44D5054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1C08D-ED4C-87D0-3964-BD1F322AA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toxin is possibly associated with this movie?</a:t>
            </a:r>
          </a:p>
          <a:p>
            <a:r>
              <a:rPr lang="en-US" dirty="0"/>
              <a:t>What is the mechanism of the toxin?</a:t>
            </a:r>
          </a:p>
          <a:p>
            <a:r>
              <a:rPr lang="en-US" dirty="0"/>
              <a:t>Describe the original most well documented outbreak (hint: in Canada)</a:t>
            </a:r>
          </a:p>
          <a:p>
            <a:r>
              <a:rPr lang="en-US" dirty="0"/>
              <a:t>Describe steps that have been taken to prevent outbreaks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2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2122E5-330A-A9D2-3587-BB9C00D59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465" y="1253331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131862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E45B-4F45-6E01-5051-1085EDE7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C96F1-FD90-23B9-E9AF-6F0C243B5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factory making?</a:t>
            </a:r>
          </a:p>
          <a:p>
            <a:r>
              <a:rPr lang="en-US" dirty="0"/>
              <a:t>What gas was released and why? </a:t>
            </a:r>
          </a:p>
          <a:p>
            <a:r>
              <a:rPr lang="en-US" dirty="0"/>
              <a:t>What is the toxicity of the gas? </a:t>
            </a:r>
          </a:p>
          <a:p>
            <a:r>
              <a:rPr lang="en-US" dirty="0"/>
              <a:t>Tell us a bit about the history of this event (events before/after)</a:t>
            </a:r>
          </a:p>
        </p:txBody>
      </p:sp>
    </p:spTree>
    <p:extLst>
      <p:ext uri="{BB962C8B-B14F-4D97-AF65-F5344CB8AC3E}">
        <p14:creationId xmlns:p14="http://schemas.microsoft.com/office/powerpoint/2010/main" val="373743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in a hazmat suit&#10;&#10;Description automatically generated">
            <a:extLst>
              <a:ext uri="{FF2B5EF4-FFF2-40B4-BE49-F238E27FC236}">
                <a16:creationId xmlns:a16="http://schemas.microsoft.com/office/drawing/2014/main" id="{F1194111-6295-B949-FDAF-E780D092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833" y="1253331"/>
            <a:ext cx="2874334" cy="4351338"/>
          </a:xfrm>
        </p:spPr>
      </p:pic>
    </p:spTree>
    <p:extLst>
      <p:ext uri="{BB962C8B-B14F-4D97-AF65-F5344CB8AC3E}">
        <p14:creationId xmlns:p14="http://schemas.microsoft.com/office/powerpoint/2010/main" val="312737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CAB2-D1EF-71BC-2C5A-C85188FA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EF23C-F805-3EEA-DDCF-F922337DE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used to kill this man?</a:t>
            </a:r>
          </a:p>
          <a:p>
            <a:r>
              <a:rPr lang="en-US" dirty="0"/>
              <a:t>What is the mechanism?</a:t>
            </a:r>
          </a:p>
          <a:p>
            <a:r>
              <a:rPr lang="en-US" dirty="0"/>
              <a:t>What are potential treatments?</a:t>
            </a:r>
          </a:p>
          <a:p>
            <a:r>
              <a:rPr lang="en-US" dirty="0"/>
              <a:t>Why was this person murdered and by who?</a:t>
            </a:r>
          </a:p>
          <a:p>
            <a:r>
              <a:rPr lang="en-US" dirty="0"/>
              <a:t>Tell us about how the murder occurred (where, in what, </a:t>
            </a:r>
            <a:r>
              <a:rPr lang="en-US" dirty="0" err="1"/>
              <a:t>etc</a:t>
            </a:r>
            <a:r>
              <a:rPr lang="en-US" dirty="0"/>
              <a:t>)?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5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66E4EB-482D-713A-B5B1-F566AD620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953" y="1253331"/>
            <a:ext cx="2940093" cy="4351338"/>
          </a:xfrm>
        </p:spPr>
      </p:pic>
    </p:spTree>
    <p:extLst>
      <p:ext uri="{BB962C8B-B14F-4D97-AF65-F5344CB8AC3E}">
        <p14:creationId xmlns:p14="http://schemas.microsoft.com/office/powerpoint/2010/main" val="234141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1D5F-26B9-7A53-D952-6CAF7D67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FD09-2B3B-C3E2-13B0-ED019D4D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toxin was involved in this disaster?</a:t>
            </a:r>
          </a:p>
          <a:p>
            <a:r>
              <a:rPr lang="en-US" dirty="0"/>
              <a:t>What is the toxicity?</a:t>
            </a:r>
          </a:p>
          <a:p>
            <a:r>
              <a:rPr lang="en-US" dirty="0"/>
              <a:t>What other forms of this toxin exist? Describe the differences in toxicity (elemental, inorganic, organic)</a:t>
            </a:r>
          </a:p>
          <a:p>
            <a:r>
              <a:rPr lang="en-US" dirty="0"/>
              <a:t>Tell us a bit about the disaster (before, after, ramifications?)</a:t>
            </a:r>
          </a:p>
          <a:p>
            <a:r>
              <a:rPr lang="en-US" dirty="0"/>
              <a:t>Can you tell us about another disaster with the toxin described in this movie?</a:t>
            </a:r>
          </a:p>
        </p:txBody>
      </p:sp>
    </p:spTree>
    <p:extLst>
      <p:ext uri="{BB962C8B-B14F-4D97-AF65-F5344CB8AC3E}">
        <p14:creationId xmlns:p14="http://schemas.microsoft.com/office/powerpoint/2010/main" val="252231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249</Words>
  <Application>Microsoft Macintosh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Visual Cases – Tox Movies for the holidays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Cases 11/30</dc:title>
  <dc:creator>Michael Keenan</dc:creator>
  <cp:lastModifiedBy>Michael Keenan</cp:lastModifiedBy>
  <cp:revision>15</cp:revision>
  <dcterms:created xsi:type="dcterms:W3CDTF">2023-11-28T14:16:56Z</dcterms:created>
  <dcterms:modified xsi:type="dcterms:W3CDTF">2023-11-28T16:24:51Z</dcterms:modified>
</cp:coreProperties>
</file>