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CD2CC-3291-30F1-72B2-4C07BED626F8}" v="6" dt="2024-01-16T14:12:14.340"/>
    <p1510:client id="{B06932DE-5143-4770-758B-E8BE36E26F2A}" v="71" dt="2024-01-16T14:10:28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Young" userId="S::youngcon@upstate.edu::6e800f9a-371f-40ee-ba18-ab79e9e3a2ea" providerId="AD" clId="Web-{1BDCD2CC-3291-30F1-72B2-4C07BED626F8}"/>
    <pc:docChg chg="modSld">
      <pc:chgData name="Conor Young" userId="S::youngcon@upstate.edu::6e800f9a-371f-40ee-ba18-ab79e9e3a2ea" providerId="AD" clId="Web-{1BDCD2CC-3291-30F1-72B2-4C07BED626F8}" dt="2024-01-16T14:12:14.324" v="5" actId="20577"/>
      <pc:docMkLst>
        <pc:docMk/>
      </pc:docMkLst>
      <pc:sldChg chg="modSp">
        <pc:chgData name="Conor Young" userId="S::youngcon@upstate.edu::6e800f9a-371f-40ee-ba18-ab79e9e3a2ea" providerId="AD" clId="Web-{1BDCD2CC-3291-30F1-72B2-4C07BED626F8}" dt="2024-01-16T14:12:14.324" v="5" actId="20577"/>
        <pc:sldMkLst>
          <pc:docMk/>
          <pc:sldMk cId="1954488263" sldId="260"/>
        </pc:sldMkLst>
        <pc:spChg chg="mod">
          <ac:chgData name="Conor Young" userId="S::youngcon@upstate.edu::6e800f9a-371f-40ee-ba18-ab79e9e3a2ea" providerId="AD" clId="Web-{1BDCD2CC-3291-30F1-72B2-4C07BED626F8}" dt="2024-01-16T14:12:14.324" v="5" actId="20577"/>
          <ac:spMkLst>
            <pc:docMk/>
            <pc:sldMk cId="1954488263" sldId="260"/>
            <ac:spMk id="3" creationId="{569DA063-36DD-FD4B-3170-55B6211C8C25}"/>
          </ac:spMkLst>
        </pc:spChg>
      </pc:sldChg>
    </pc:docChg>
  </pc:docChgLst>
  <pc:docChgLst>
    <pc:chgData name="Conor Young" userId="S::youngcon@upstate.edu::6e800f9a-371f-40ee-ba18-ab79e9e3a2ea" providerId="AD" clId="Web-{B06932DE-5143-4770-758B-E8BE36E26F2A}"/>
    <pc:docChg chg="addSld delSld modSld sldOrd">
      <pc:chgData name="Conor Young" userId="S::youngcon@upstate.edu::6e800f9a-371f-40ee-ba18-ab79e9e3a2ea" providerId="AD" clId="Web-{B06932DE-5143-4770-758B-E8BE36E26F2A}" dt="2024-01-16T14:10:27.950" v="66" actId="20577"/>
      <pc:docMkLst>
        <pc:docMk/>
      </pc:docMkLst>
      <pc:sldChg chg="ord">
        <pc:chgData name="Conor Young" userId="S::youngcon@upstate.edu::6e800f9a-371f-40ee-ba18-ab79e9e3a2ea" providerId="AD" clId="Web-{B06932DE-5143-4770-758B-E8BE36E26F2A}" dt="2024-01-16T14:09:57.918" v="51"/>
        <pc:sldMkLst>
          <pc:docMk/>
          <pc:sldMk cId="3644530480" sldId="258"/>
        </pc:sldMkLst>
      </pc:sldChg>
      <pc:sldChg chg="ord">
        <pc:chgData name="Conor Young" userId="S::youngcon@upstate.edu::6e800f9a-371f-40ee-ba18-ab79e9e3a2ea" providerId="AD" clId="Web-{B06932DE-5143-4770-758B-E8BE36E26F2A}" dt="2024-01-16T14:10:04.652" v="53"/>
        <pc:sldMkLst>
          <pc:docMk/>
          <pc:sldMk cId="745214734" sldId="259"/>
        </pc:sldMkLst>
      </pc:sldChg>
      <pc:sldChg chg="modSp new ord">
        <pc:chgData name="Conor Young" userId="S::youngcon@upstate.edu::6e800f9a-371f-40ee-ba18-ab79e9e3a2ea" providerId="AD" clId="Web-{B06932DE-5143-4770-758B-E8BE36E26F2A}" dt="2024-01-16T14:10:27.950" v="66" actId="20577"/>
        <pc:sldMkLst>
          <pc:docMk/>
          <pc:sldMk cId="1954488263" sldId="260"/>
        </pc:sldMkLst>
        <pc:spChg chg="mod">
          <ac:chgData name="Conor Young" userId="S::youngcon@upstate.edu::6e800f9a-371f-40ee-ba18-ab79e9e3a2ea" providerId="AD" clId="Web-{B06932DE-5143-4770-758B-E8BE36E26F2A}" dt="2024-01-16T14:10:27.950" v="66" actId="20577"/>
          <ac:spMkLst>
            <pc:docMk/>
            <pc:sldMk cId="1954488263" sldId="260"/>
            <ac:spMk id="2" creationId="{0EA3AFEE-6858-5A30-53D7-C331CFDEA71B}"/>
          </ac:spMkLst>
        </pc:spChg>
        <pc:spChg chg="mod">
          <ac:chgData name="Conor Young" userId="S::youngcon@upstate.edu::6e800f9a-371f-40ee-ba18-ab79e9e3a2ea" providerId="AD" clId="Web-{B06932DE-5143-4770-758B-E8BE36E26F2A}" dt="2024-01-16T14:09:42.543" v="50" actId="20577"/>
          <ac:spMkLst>
            <pc:docMk/>
            <pc:sldMk cId="1954488263" sldId="260"/>
            <ac:spMk id="3" creationId="{569DA063-36DD-FD4B-3170-55B6211C8C25}"/>
          </ac:spMkLst>
        </pc:spChg>
      </pc:sldChg>
      <pc:sldChg chg="add del ord replId">
        <pc:chgData name="Conor Young" userId="S::youngcon@upstate.edu::6e800f9a-371f-40ee-ba18-ab79e9e3a2ea" providerId="AD" clId="Web-{B06932DE-5143-4770-758B-E8BE36E26F2A}" dt="2024-01-16T14:10:17.293" v="57"/>
        <pc:sldMkLst>
          <pc:docMk/>
          <pc:sldMk cId="2298587789" sldId="261"/>
        </pc:sldMkLst>
      </pc:sldChg>
      <pc:sldChg chg="add del replId">
        <pc:chgData name="Conor Young" userId="S::youngcon@upstate.edu::6e800f9a-371f-40ee-ba18-ab79e9e3a2ea" providerId="AD" clId="Web-{B06932DE-5143-4770-758B-E8BE36E26F2A}" dt="2024-01-16T14:10:16.824" v="56"/>
        <pc:sldMkLst>
          <pc:docMk/>
          <pc:sldMk cId="2642290227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059B-4769-7529-5FEB-E6BD0AFB1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E9CEBB-481D-74E5-3ADE-EC4259C4D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174B1-4418-0D36-001A-1E0ED731D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F1947-D9FB-B82F-FF46-1C5FBE959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898A-013D-E23E-3D54-651396CD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10DB-DA37-339F-06E3-B188726F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A2F7D3-78AD-354A-0983-75E405E03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9234-DEF8-192D-FF8E-7E30A745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E873D-E69E-953A-06A5-6E352820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A1EC6-8D97-9F81-263E-0B77B5EE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6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CC628-CA37-AE1C-5739-6860A9B10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C7478-A6EF-5675-0231-95A61A15A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FAA0-3C8C-0DD8-D59D-2E70022E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2A7B6-25EF-1D78-2C6A-5DB9365B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CDB4B-BA28-4A91-771B-22B49D4F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5722-18C8-B9D6-F50B-09466A489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38ED7-454F-D5EA-2835-68E7E3A66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B34E-69D7-0D6A-0112-85F359B5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683E-F33E-A394-6D38-1027B57A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AFAE9-D76B-ECB7-D014-46503FDF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7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FD12-947D-7ADC-C6C3-E614E61B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63634-E3B2-23C9-6220-BAC25F034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A6FC1-4C9B-FD36-F1FC-206B43FD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4EFF4-14CB-37E3-7655-402DE455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3726-6380-B536-61B2-384189DA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41DD3-03B1-D8D8-4B81-E7D37C96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9B16-C10A-E704-D420-2E5D3478C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E38AD-81B0-9585-E834-E974752F5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7C62F-FE23-7155-201A-A8A9FEAC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34181-7A61-65E8-3862-3681C660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3A05-3E04-F822-FDD0-9DFA8DEF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5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D250-62AE-22C8-010F-C0947FDB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7777-F601-EDA1-3DB1-C0172C275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A87BE-0BFC-366C-912C-CD13B1CD8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E33B2-88CC-7A1A-F4A1-8DA2722BC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31D87-8A4D-0DAB-D824-826E90A1C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1945A-B6C4-067B-8BFF-C8158166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CE27E1-768D-1EDE-47F3-9E76D4BA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EF3E1-028A-F659-6BB1-294197DC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5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07BE6-8AEB-B988-54B1-B272A129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89D86-3E9C-1A22-69CC-889189AD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F97BD-FF84-A291-476C-419E04C0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85760-E6D1-17DB-9E46-168052F6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E09C6-4433-2737-77E1-8366A0B3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ADE21-DF4A-A8B4-2568-10A95D9CF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4B952-6B4D-0547-D44D-AE814D21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B3DD-CAE8-487D-C541-7BCF1C7E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DC230-E7C4-6A06-5804-5175065A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FC3EF-0AE4-66C2-0B7F-B29E1B0D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CE247-07BC-F3FD-BFA5-8230723B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CF2EC-A5CC-E59A-DB47-101500FC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8063D-6412-40B4-411F-A928575C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6F69-F161-4900-5991-ADB13206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D1376-D546-7393-70EC-938C97954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DD30C-96F6-806E-F796-DBBBBDC99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802CD-AD4D-CE6E-BE08-36B1AB78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01819-FCF4-2DAE-0623-0D75F67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571CC-8634-859B-1B68-9CCE0C54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9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76D11-997F-02B6-2BA9-FDE93939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76EDF-86B5-AC55-15D4-41A627AFA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8C5F-F705-ACB2-7BCF-E58846A32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47710-9AC0-4D6B-87E5-CE71753BC73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971F-9840-A73F-8429-8F2E3D9EB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086-6AE2-BFFE-B547-2F2FCB182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38EF-3552-47FC-BFE4-DF4465A0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9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91EA-FF02-2CB6-5440-2EDADD19C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Murder Mysteries in CNY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C4B98-6C71-9483-D09F-85C1481A7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Conor Young MD</a:t>
            </a:r>
          </a:p>
          <a:p>
            <a:r>
              <a:rPr lang="en-US" dirty="0"/>
              <a:t>Medical Toxicology Fellow</a:t>
            </a:r>
          </a:p>
          <a:p>
            <a:r>
              <a:rPr lang="en-US" dirty="0"/>
              <a:t>SUNY Upstate Medical University and UNY Poison Control Center</a:t>
            </a:r>
          </a:p>
        </p:txBody>
      </p:sp>
    </p:spTree>
    <p:extLst>
      <p:ext uri="{BB962C8B-B14F-4D97-AF65-F5344CB8AC3E}">
        <p14:creationId xmlns:p14="http://schemas.microsoft.com/office/powerpoint/2010/main" val="242109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AFEE-6858-5A30-53D7-C331CFDE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For each case: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DA063-36DD-FD4B-3170-55B6211C8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toxin was used in this murder?</a:t>
            </a:r>
          </a:p>
          <a:p>
            <a:r>
              <a:rPr lang="en-US" dirty="0">
                <a:cs typeface="Calibri"/>
              </a:rPr>
              <a:t>What clinical effects are expected with this poisoning?</a:t>
            </a:r>
          </a:p>
          <a:p>
            <a:r>
              <a:rPr lang="en-US" dirty="0">
                <a:cs typeface="Calibri"/>
              </a:rPr>
              <a:t>What treatments/antidotes could be used for this poison?</a:t>
            </a:r>
          </a:p>
        </p:txBody>
      </p:sp>
    </p:spTree>
    <p:extLst>
      <p:ext uri="{BB962C8B-B14F-4D97-AF65-F5344CB8AC3E}">
        <p14:creationId xmlns:p14="http://schemas.microsoft.com/office/powerpoint/2010/main" val="195448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FDC42-1096-77FD-798D-26FECD20B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35" t="8490" r="9783" b="9335"/>
          <a:stretch/>
        </p:blipFill>
        <p:spPr>
          <a:xfrm>
            <a:off x="2274442" y="354245"/>
            <a:ext cx="8680174" cy="61495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A0CBD0-EEE7-53BE-497C-C2E30EAC9589}"/>
              </a:ext>
            </a:extLst>
          </p:cNvPr>
          <p:cNvSpPr/>
          <p:nvPr/>
        </p:nvSpPr>
        <p:spPr>
          <a:xfrm>
            <a:off x="7147853" y="1658679"/>
            <a:ext cx="2769705" cy="49641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57B3F3-CBC7-4CDD-EBAA-E6AA016B7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2" t="18934" r="13314" b="60446"/>
          <a:stretch/>
        </p:blipFill>
        <p:spPr>
          <a:xfrm>
            <a:off x="1396409" y="510363"/>
            <a:ext cx="9399181" cy="2000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218C6-E430-2E05-9C05-D98E1E630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87" t="32838" r="25000" b="26583"/>
          <a:stretch/>
        </p:blipFill>
        <p:spPr>
          <a:xfrm>
            <a:off x="3260034" y="2511311"/>
            <a:ext cx="5671929" cy="39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3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95197-4A1B-E0DD-C12D-3AA934C9F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9" t="31485" r="15544" b="46534"/>
          <a:stretch/>
        </p:blipFill>
        <p:spPr>
          <a:xfrm>
            <a:off x="2288959" y="477079"/>
            <a:ext cx="7614081" cy="1881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66499-91D4-854D-CEB7-7BB22A5C74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99" t="11066" r="24389" b="16221"/>
          <a:stretch/>
        </p:blipFill>
        <p:spPr>
          <a:xfrm>
            <a:off x="4400105" y="2358887"/>
            <a:ext cx="3391787" cy="41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4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Murder Mysteries in CNY</vt:lpstr>
      <vt:lpstr>For each case: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Murder Mysteries in CNY</dc:title>
  <dc:creator>Conor Young</dc:creator>
  <cp:lastModifiedBy>Conor Young</cp:lastModifiedBy>
  <cp:revision>20</cp:revision>
  <dcterms:created xsi:type="dcterms:W3CDTF">2024-01-12T15:27:11Z</dcterms:created>
  <dcterms:modified xsi:type="dcterms:W3CDTF">2024-01-16T14:12:21Z</dcterms:modified>
</cp:coreProperties>
</file>