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or Young" userId="6e800f9a-371f-40ee-ba18-ab79e9e3a2ea" providerId="ADAL" clId="{A113BAC3-E3CE-4E49-9A65-342285197AFB}"/>
    <pc:docChg chg="modSld">
      <pc:chgData name="Conor Young" userId="6e800f9a-371f-40ee-ba18-ab79e9e3a2ea" providerId="ADAL" clId="{A113BAC3-E3CE-4E49-9A65-342285197AFB}" dt="2024-10-28T15:03:21.251" v="211" actId="207"/>
      <pc:docMkLst>
        <pc:docMk/>
      </pc:docMkLst>
      <pc:sldChg chg="modSp mod">
        <pc:chgData name="Conor Young" userId="6e800f9a-371f-40ee-ba18-ab79e9e3a2ea" providerId="ADAL" clId="{A113BAC3-E3CE-4E49-9A65-342285197AFB}" dt="2024-10-28T15:03:21.251" v="211" actId="207"/>
        <pc:sldMkLst>
          <pc:docMk/>
          <pc:sldMk cId="745945425" sldId="260"/>
        </pc:sldMkLst>
        <pc:spChg chg="mod">
          <ac:chgData name="Conor Young" userId="6e800f9a-371f-40ee-ba18-ab79e9e3a2ea" providerId="ADAL" clId="{A113BAC3-E3CE-4E49-9A65-342285197AFB}" dt="2024-10-28T15:03:21.251" v="211" actId="207"/>
          <ac:spMkLst>
            <pc:docMk/>
            <pc:sldMk cId="745945425" sldId="260"/>
            <ac:spMk id="4" creationId="{E94194EE-8E23-B255-06B7-8688384D794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463F7-AA19-9686-BD97-C0D6C04C3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8CC309-699C-20F0-CF97-D31183621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427C8-9EA9-E8F2-9655-F88186B97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E3CB-5BAD-4387-9FF9-E3C61850772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905EC-FCF7-9217-E056-B9637177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F6626-28CF-5A52-6FF6-8D5E1D879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99F-58C8-4BD5-9C2F-8E421342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0E540-6320-3930-E4F5-AE02B087A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CA823-08A6-797D-6BC3-41E2673CF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E85EB-394E-4E8E-E5F2-9FA0E3CAE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E3CB-5BAD-4387-9FF9-E3C61850772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DD679-00F6-1020-1F47-B19D0AA2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783D4-3904-BF2A-6281-3230A5799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99F-58C8-4BD5-9C2F-8E421342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1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7F4A8F-F3BC-C489-E17E-2B5B6C4E19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43F32-567C-0F96-3025-EF216FE25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B09D8-3834-9C91-705B-F03DD217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E3CB-5BAD-4387-9FF9-E3C61850772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539DD-DEAA-2CFE-B15C-41C13D585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418A4-114D-42E2-E9A9-535419EFE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99F-58C8-4BD5-9C2F-8E421342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7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39480-1048-159F-5BCD-E865FD108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DEB92-235C-ECB1-8B94-F24CD159A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B75-9378-79D4-AB40-7BD91E4EE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E3CB-5BAD-4387-9FF9-E3C61850772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19117-1D93-3602-BF6D-EB1A8458F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27270-7D67-8D2B-2ABC-37CB0A890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99F-58C8-4BD5-9C2F-8E421342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0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0FFF4-69A4-906F-0DEE-AB293FD9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219EB-F939-2956-3569-3DE86A39E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C5B00-E40C-2C7E-DA3A-9D2C91B75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E3CB-5BAD-4387-9FF9-E3C61850772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82459-712C-0A68-16A3-ADDC72262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B7A32-B1FB-2839-B6E7-081441A4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99F-58C8-4BD5-9C2F-8E421342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16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7CC33-1897-B9CF-70E3-601D86B79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893C4-D70D-4A4A-DDDB-8497FD61F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2C12E8-8182-657D-839C-FD9671044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C0A78-0C89-4AC4-FF85-3C05E1803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E3CB-5BAD-4387-9FF9-E3C61850772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A1436-6D05-B6F4-61B4-82F2E18D9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981A4-7169-946E-E0DF-F581FE35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99F-58C8-4BD5-9C2F-8E421342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3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DD39-CEF9-8622-A79F-DDE79DB1F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301F1-9762-A465-53BF-F04A3B6F7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45528-F986-1A5B-C84C-15FACBCE5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E1F9A-2D71-DA42-7E15-0F34B018C9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33009-AD8B-610F-4E88-D41495F1B6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72DA2F-D7AB-28EF-A299-A06ED1F1B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E3CB-5BAD-4387-9FF9-E3C61850772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DD1D79-3AEA-2D6F-FF8A-2E46EEA9A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16F844-25A6-341A-CABB-35FEA777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99F-58C8-4BD5-9C2F-8E421342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1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2BAA9-FFF1-C0AA-A987-46697795E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88F4F1-3282-F302-796F-6298679B2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E3CB-5BAD-4387-9FF9-E3C61850772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8C666-EE4F-B5E2-1634-04CCB1656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1AA4FA-E2B1-19C9-67BB-52B291CF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99F-58C8-4BD5-9C2F-8E421342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0FB2A-5447-B216-AFAD-92D331B5B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E3CB-5BAD-4387-9FF9-E3C61850772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E9220B-99B3-4003-B39A-10AD6A157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80BFF-0CC6-1959-08B6-B4B2F0694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99F-58C8-4BD5-9C2F-8E421342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9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175B0-CCC8-C25F-2566-04D915DB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CF001-DEB9-FB90-E375-E3B0D299C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D2174-3A9C-2BDB-04C2-B98DDB3B2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C2DC1-1349-8C48-F806-89D9A2AD9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E3CB-5BAD-4387-9FF9-E3C61850772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08612-A8C3-7551-7284-89AC5E8C0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06AAA-128B-C788-FEBE-1BD841886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99F-58C8-4BD5-9C2F-8E421342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2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8541C-4ABB-9EFC-2E7D-DF4B53FE5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D6E344-83F3-F7C6-90C7-3600E89D5E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AE996-2EDF-0466-792E-5FF652735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55C5B-F546-915F-0A95-7D2CC172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E3CB-5BAD-4387-9FF9-E3C61850772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0D614-4161-B4D5-4655-A487FA45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EF6E5-C3CD-68DC-7A3D-2EB52DAE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99F-58C8-4BD5-9C2F-8E421342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4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tx1"/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C49A31-4170-52D0-B588-C2BC91E20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DBEA3-E5B1-F21D-F30A-D0D6E6F23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DD87E-7442-9426-F5CB-33EF2CCAB4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2E3CB-5BAD-4387-9FF9-E3C61850772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29C76-0193-9843-E3A2-8C47DFAEA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B130A-3D53-F98C-4A4F-11630E211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0899F-58C8-4BD5-9C2F-8E421342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B2AA9-73B9-0891-FE54-614745D3A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66974"/>
            <a:ext cx="5116544" cy="232405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SPOOKY CASES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CASE CONFERENCE 10/31/2024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Conor Young MD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Medical toxicology Fellow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2A6B6-6D0C-6819-A40B-AEC1ABB91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544" y="1136072"/>
            <a:ext cx="6963706" cy="458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43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88B6F-57E4-EA5F-01DA-7EA614E93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Trigger Warning: Arachnids and (Medical) Gore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41DFF-E89F-A0F2-B914-7329BE22BA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8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1DC7F-7043-C8F9-0040-01DD1293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For each case, please assess: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69042-2E67-CB9D-46CA-C9AF7DC52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63817" cy="43513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is the toxin? Mechanism?</a:t>
            </a:r>
          </a:p>
          <a:p>
            <a:r>
              <a:rPr lang="en-US" dirty="0">
                <a:solidFill>
                  <a:srgbClr val="FF0000"/>
                </a:solidFill>
              </a:rPr>
              <a:t>History and physical exam?</a:t>
            </a:r>
          </a:p>
          <a:p>
            <a:r>
              <a:rPr lang="en-US" dirty="0">
                <a:solidFill>
                  <a:srgbClr val="FF0000"/>
                </a:solidFill>
              </a:rPr>
              <a:t>Specific treatments? Mechanisms? Complications?</a:t>
            </a:r>
          </a:p>
          <a:p>
            <a:r>
              <a:rPr lang="en-US" dirty="0">
                <a:solidFill>
                  <a:srgbClr val="FF0000"/>
                </a:solidFill>
              </a:rPr>
              <a:t>Disposition? Home vs. Hospital? Monitoring period?</a:t>
            </a:r>
          </a:p>
        </p:txBody>
      </p:sp>
      <p:pic>
        <p:nvPicPr>
          <p:cNvPr id="5" name="Picture 4" descr="Glowing Jack O'Lantern">
            <a:extLst>
              <a:ext uri="{FF2B5EF4-FFF2-40B4-BE49-F238E27FC236}">
                <a16:creationId xmlns:a16="http://schemas.microsoft.com/office/drawing/2014/main" id="{47E6D0D6-98E9-9CB7-0F1E-8E78755EB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3" t="16969" r="33466" b="9931"/>
          <a:stretch/>
        </p:blipFill>
        <p:spPr>
          <a:xfrm>
            <a:off x="7245926" y="1690688"/>
            <a:ext cx="4696692" cy="501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4769-ED8F-6D7C-2037-644934E9B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Case 1: Spider Bite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366B98-AA1C-37EA-57A7-38F7448B9F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An otherwise healthy 32-year-old female was bitten by a spider 1 hour ago. </a:t>
            </a:r>
          </a:p>
          <a:p>
            <a:r>
              <a:rPr lang="en-US" dirty="0">
                <a:solidFill>
                  <a:srgbClr val="FF0000"/>
                </a:solidFill>
              </a:rPr>
              <a:t>Now complaining of pain all over, rigid abdomen, red mark on skin</a:t>
            </a:r>
          </a:p>
          <a:p>
            <a:r>
              <a:rPr lang="en-US" dirty="0">
                <a:solidFill>
                  <a:srgbClr val="FF0000"/>
                </a:solidFill>
              </a:rPr>
              <a:t>VS: BP 98/50, HR 124, RR 22, SPO2 98% RA, T 37.2 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332CC3E-FAAE-C772-AB39-DEB23B819D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2931" y="1823080"/>
            <a:ext cx="4705644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40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F0F03-F370-488B-2725-11B1A4AD7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rgbClr val="FF0000"/>
                </a:solidFill>
              </a:rPr>
              <a:t>Case 2: “</a:t>
            </a:r>
            <a:r>
              <a:rPr lang="en-US" sz="6000" dirty="0" err="1">
                <a:solidFill>
                  <a:srgbClr val="FF0000"/>
                </a:solidFill>
              </a:rPr>
              <a:t>Tranq</a:t>
            </a:r>
            <a:r>
              <a:rPr lang="en-US" sz="6000" dirty="0">
                <a:solidFill>
                  <a:srgbClr val="FF0000"/>
                </a:solidFill>
              </a:rPr>
              <a:t>” wounds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A957BF-74CD-1A26-8FC9-CABC0714AA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38-year-old male with a history of injection drug use presents with depressed mental status and these skin findings. </a:t>
            </a:r>
          </a:p>
          <a:p>
            <a:r>
              <a:rPr lang="en-US" dirty="0">
                <a:solidFill>
                  <a:srgbClr val="FF0000"/>
                </a:solidFill>
              </a:rPr>
              <a:t>He was given IN naloxone by a bystander without effect</a:t>
            </a:r>
          </a:p>
          <a:p>
            <a:r>
              <a:rPr lang="en-US" dirty="0">
                <a:solidFill>
                  <a:srgbClr val="FF0000"/>
                </a:solidFill>
              </a:rPr>
              <a:t>VS: BP 115/70, HR 62, SPO2 91% RA, RR 10, T 36.8 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0FC777-9B93-F180-6037-065B18F0E3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825625"/>
            <a:ext cx="594637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0AFD9-0936-ECE3-7F78-236C5163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Case 3: Costume Party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4194EE-8E23-B255-06B7-8688384D79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2-year-old girl presents from her home with concern for exposure to cocaine.</a:t>
            </a:r>
          </a:p>
          <a:p>
            <a:r>
              <a:rPr lang="en-US" dirty="0">
                <a:solidFill>
                  <a:srgbClr val="FF0000"/>
                </a:solidFill>
              </a:rPr>
              <a:t>She presents with mental status depression, miotic pupils.</a:t>
            </a:r>
          </a:p>
          <a:p>
            <a:r>
              <a:rPr lang="en-US" dirty="0">
                <a:solidFill>
                  <a:srgbClr val="FF0000"/>
                </a:solidFill>
              </a:rPr>
              <a:t>VS: BP 78/50, HR 92, RR 7, SPO2 88% RA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46EC4E-9F7C-8E57-DA07-1BCF7585A7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7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45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209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SPOOKY CASES CASE CONFERENCE 10/31/2024 Conor Young MD Medical toxicology Fellow</vt:lpstr>
      <vt:lpstr>Trigger Warning: Arachnids and (Medical) Gore</vt:lpstr>
      <vt:lpstr>For each case, please assess:</vt:lpstr>
      <vt:lpstr>Case 1: Spider Bite</vt:lpstr>
      <vt:lpstr>Case 2: “Tranq” wounds</vt:lpstr>
      <vt:lpstr>Case 3: Costume Party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SPOOKY CASES CASE CONFERENCE 10/31/2024 Conor Young MD Medical toxicology Fellow</dc:title>
  <dc:creator>Conor Young</dc:creator>
  <cp:lastModifiedBy>Conor Young</cp:lastModifiedBy>
  <cp:revision>1</cp:revision>
  <dcterms:created xsi:type="dcterms:W3CDTF">2024-10-24T20:56:57Z</dcterms:created>
  <dcterms:modified xsi:type="dcterms:W3CDTF">2024-10-28T15:03:28Z</dcterms:modified>
</cp:coreProperties>
</file>