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F9AB64-3C6C-4290-B05D-01D97FBBF850}" v="10" dt="2025-01-08T20:28:37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22" autoAdjust="0"/>
  </p:normalViewPr>
  <p:slideViewPr>
    <p:cSldViewPr snapToGrid="0">
      <p:cViewPr varScale="1">
        <p:scale>
          <a:sx n="99" d="100"/>
          <a:sy n="99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Rogers" userId="8a5594a3-4fee-49f4-9147-88d92e4faddd" providerId="ADAL" clId="{BDF9AB64-3C6C-4290-B05D-01D97FBBF850}"/>
    <pc:docChg chg="undo custSel addSld delSld modSld">
      <pc:chgData name="Thomas Rogers" userId="8a5594a3-4fee-49f4-9147-88d92e4faddd" providerId="ADAL" clId="{BDF9AB64-3C6C-4290-B05D-01D97FBBF850}" dt="2025-01-08T20:28:50.184" v="595" actId="1076"/>
      <pc:docMkLst>
        <pc:docMk/>
      </pc:docMkLst>
      <pc:sldChg chg="addSp delSp modSp new mod setBg modNotesTx">
        <pc:chgData name="Thomas Rogers" userId="8a5594a3-4fee-49f4-9147-88d92e4faddd" providerId="ADAL" clId="{BDF9AB64-3C6C-4290-B05D-01D97FBBF850}" dt="2025-01-08T20:06:50.926" v="414" actId="20577"/>
        <pc:sldMkLst>
          <pc:docMk/>
          <pc:sldMk cId="2146474825" sldId="257"/>
        </pc:sldMkLst>
        <pc:spChg chg="mod">
          <ac:chgData name="Thomas Rogers" userId="8a5594a3-4fee-49f4-9147-88d92e4faddd" providerId="ADAL" clId="{BDF9AB64-3C6C-4290-B05D-01D97FBBF850}" dt="2025-01-08T20:04:56.937" v="28" actId="26606"/>
          <ac:spMkLst>
            <pc:docMk/>
            <pc:sldMk cId="2146474825" sldId="257"/>
            <ac:spMk id="2" creationId="{CE60BF67-B7C1-5640-F6D8-FF0F0E2478D8}"/>
          </ac:spMkLst>
        </pc:spChg>
        <pc:spChg chg="del">
          <ac:chgData name="Thomas Rogers" userId="8a5594a3-4fee-49f4-9147-88d92e4faddd" providerId="ADAL" clId="{BDF9AB64-3C6C-4290-B05D-01D97FBBF850}" dt="2025-01-08T20:03:30.326" v="1"/>
          <ac:spMkLst>
            <pc:docMk/>
            <pc:sldMk cId="2146474825" sldId="257"/>
            <ac:spMk id="3" creationId="{5AE6A0D0-67B1-115E-C919-A9B94C3070D9}"/>
          </ac:spMkLst>
        </pc:spChg>
        <pc:spChg chg="add mod ord">
          <ac:chgData name="Thomas Rogers" userId="8a5594a3-4fee-49f4-9147-88d92e4faddd" providerId="ADAL" clId="{BDF9AB64-3C6C-4290-B05D-01D97FBBF850}" dt="2025-01-08T20:04:56.937" v="28" actId="26606"/>
          <ac:spMkLst>
            <pc:docMk/>
            <pc:sldMk cId="2146474825" sldId="257"/>
            <ac:spMk id="6" creationId="{74F73D19-8D04-728C-5480-E12A95A722C9}"/>
          </ac:spMkLst>
        </pc:spChg>
        <pc:spChg chg="add del">
          <ac:chgData name="Thomas Rogers" userId="8a5594a3-4fee-49f4-9147-88d92e4faddd" providerId="ADAL" clId="{BDF9AB64-3C6C-4290-B05D-01D97FBBF850}" dt="2025-01-08T20:04:44.084" v="24" actId="22"/>
          <ac:spMkLst>
            <pc:docMk/>
            <pc:sldMk cId="2146474825" sldId="257"/>
            <ac:spMk id="10" creationId="{5130AB2E-C0F0-5668-0E89-7F33CD68F29E}"/>
          </ac:spMkLst>
        </pc:spChg>
        <pc:spChg chg="add del">
          <ac:chgData name="Thomas Rogers" userId="8a5594a3-4fee-49f4-9147-88d92e4faddd" providerId="ADAL" clId="{BDF9AB64-3C6C-4290-B05D-01D97FBBF850}" dt="2025-01-08T20:04:56.922" v="27" actId="26606"/>
          <ac:spMkLst>
            <pc:docMk/>
            <pc:sldMk cId="2146474825" sldId="257"/>
            <ac:spMk id="13" creationId="{92B0CFF1-78D7-4A83-A95E-71F9E3831622}"/>
          </ac:spMkLst>
        </pc:spChg>
        <pc:spChg chg="add">
          <ac:chgData name="Thomas Rogers" userId="8a5594a3-4fee-49f4-9147-88d92e4faddd" providerId="ADAL" clId="{BDF9AB64-3C6C-4290-B05D-01D97FBBF850}" dt="2025-01-08T20:04:56.937" v="28" actId="26606"/>
          <ac:spMkLst>
            <pc:docMk/>
            <pc:sldMk cId="2146474825" sldId="257"/>
            <ac:spMk id="21" creationId="{92B0CFF1-78D7-4A83-A95E-71F9E3831622}"/>
          </ac:spMkLst>
        </pc:spChg>
        <pc:graphicFrameChg chg="add del mod">
          <ac:chgData name="Thomas Rogers" userId="8a5594a3-4fee-49f4-9147-88d92e4faddd" providerId="ADAL" clId="{BDF9AB64-3C6C-4290-B05D-01D97FBBF850}" dt="2025-01-08T20:03:37.696" v="4" actId="478"/>
          <ac:graphicFrameMkLst>
            <pc:docMk/>
            <pc:sldMk cId="2146474825" sldId="257"/>
            <ac:graphicFrameMk id="4" creationId="{33681D42-E343-31CE-B096-1CDE156CAC3C}"/>
          </ac:graphicFrameMkLst>
        </pc:graphicFrameChg>
        <pc:picChg chg="add mod">
          <ac:chgData name="Thomas Rogers" userId="8a5594a3-4fee-49f4-9147-88d92e4faddd" providerId="ADAL" clId="{BDF9AB64-3C6C-4290-B05D-01D97FBBF850}" dt="2025-01-08T20:04:56.937" v="28" actId="26606"/>
          <ac:picMkLst>
            <pc:docMk/>
            <pc:sldMk cId="2146474825" sldId="257"/>
            <ac:picMk id="8" creationId="{D67EB2A4-6ADF-207A-0BF3-9E8A62965883}"/>
          </ac:picMkLst>
        </pc:picChg>
        <pc:cxnChg chg="add del">
          <ac:chgData name="Thomas Rogers" userId="8a5594a3-4fee-49f4-9147-88d92e4faddd" providerId="ADAL" clId="{BDF9AB64-3C6C-4290-B05D-01D97FBBF850}" dt="2025-01-08T20:04:56.922" v="27" actId="26606"/>
          <ac:cxnSpMkLst>
            <pc:docMk/>
            <pc:sldMk cId="2146474825" sldId="257"/>
            <ac:cxnSpMk id="15" creationId="{F00AD4F8-E8E5-4783-B7A9-DBB6EF2611AA}"/>
          </ac:cxnSpMkLst>
        </pc:cxnChg>
        <pc:cxnChg chg="add del">
          <ac:chgData name="Thomas Rogers" userId="8a5594a3-4fee-49f4-9147-88d92e4faddd" providerId="ADAL" clId="{BDF9AB64-3C6C-4290-B05D-01D97FBBF850}" dt="2025-01-08T20:04:56.922" v="27" actId="26606"/>
          <ac:cxnSpMkLst>
            <pc:docMk/>
            <pc:sldMk cId="2146474825" sldId="257"/>
            <ac:cxnSpMk id="17" creationId="{4105C5B1-BB24-4A5C-87B3-3B75CD259422}"/>
          </ac:cxnSpMkLst>
        </pc:cxnChg>
        <pc:cxnChg chg="add del">
          <ac:chgData name="Thomas Rogers" userId="8a5594a3-4fee-49f4-9147-88d92e4faddd" providerId="ADAL" clId="{BDF9AB64-3C6C-4290-B05D-01D97FBBF850}" dt="2025-01-08T20:04:56.922" v="27" actId="26606"/>
          <ac:cxnSpMkLst>
            <pc:docMk/>
            <pc:sldMk cId="2146474825" sldId="257"/>
            <ac:cxnSpMk id="19" creationId="{30B47AB4-2CE5-448F-8623-C07F28D2C9B4}"/>
          </ac:cxnSpMkLst>
        </pc:cxnChg>
        <pc:cxnChg chg="add">
          <ac:chgData name="Thomas Rogers" userId="8a5594a3-4fee-49f4-9147-88d92e4faddd" providerId="ADAL" clId="{BDF9AB64-3C6C-4290-B05D-01D97FBBF850}" dt="2025-01-08T20:04:56.937" v="28" actId="26606"/>
          <ac:cxnSpMkLst>
            <pc:docMk/>
            <pc:sldMk cId="2146474825" sldId="257"/>
            <ac:cxnSpMk id="22" creationId="{DF664BD0-7C8F-462D-91A0-5DBACDCF4AE6}"/>
          </ac:cxnSpMkLst>
        </pc:cxnChg>
        <pc:cxnChg chg="add">
          <ac:chgData name="Thomas Rogers" userId="8a5594a3-4fee-49f4-9147-88d92e4faddd" providerId="ADAL" clId="{BDF9AB64-3C6C-4290-B05D-01D97FBBF850}" dt="2025-01-08T20:04:56.937" v="28" actId="26606"/>
          <ac:cxnSpMkLst>
            <pc:docMk/>
            <pc:sldMk cId="2146474825" sldId="257"/>
            <ac:cxnSpMk id="23" creationId="{4105C5B1-BB24-4A5C-87B3-3B75CD259422}"/>
          </ac:cxnSpMkLst>
        </pc:cxnChg>
        <pc:cxnChg chg="add">
          <ac:chgData name="Thomas Rogers" userId="8a5594a3-4fee-49f4-9147-88d92e4faddd" providerId="ADAL" clId="{BDF9AB64-3C6C-4290-B05D-01D97FBBF850}" dt="2025-01-08T20:04:56.937" v="28" actId="26606"/>
          <ac:cxnSpMkLst>
            <pc:docMk/>
            <pc:sldMk cId="2146474825" sldId="257"/>
            <ac:cxnSpMk id="24" creationId="{E669A489-2AB4-4901-B1D5-3239CDA8DCA8}"/>
          </ac:cxnSpMkLst>
        </pc:cxnChg>
      </pc:sldChg>
      <pc:sldChg chg="new del">
        <pc:chgData name="Thomas Rogers" userId="8a5594a3-4fee-49f4-9147-88d92e4faddd" providerId="ADAL" clId="{BDF9AB64-3C6C-4290-B05D-01D97FBBF850}" dt="2025-01-08T20:07:13.704" v="417" actId="47"/>
        <pc:sldMkLst>
          <pc:docMk/>
          <pc:sldMk cId="4013021241" sldId="258"/>
        </pc:sldMkLst>
      </pc:sldChg>
      <pc:sldChg chg="addSp delSp modSp add mod">
        <pc:chgData name="Thomas Rogers" userId="8a5594a3-4fee-49f4-9147-88d92e4faddd" providerId="ADAL" clId="{BDF9AB64-3C6C-4290-B05D-01D97FBBF850}" dt="2025-01-08T20:07:51.887" v="423" actId="1076"/>
        <pc:sldMkLst>
          <pc:docMk/>
          <pc:sldMk cId="1018417150" sldId="259"/>
        </pc:sldMkLst>
        <pc:spChg chg="mod">
          <ac:chgData name="Thomas Rogers" userId="8a5594a3-4fee-49f4-9147-88d92e4faddd" providerId="ADAL" clId="{BDF9AB64-3C6C-4290-B05D-01D97FBBF850}" dt="2025-01-08T20:07:22.153" v="418"/>
          <ac:spMkLst>
            <pc:docMk/>
            <pc:sldMk cId="1018417150" sldId="259"/>
            <ac:spMk id="6" creationId="{74F73D19-8D04-728C-5480-E12A95A722C9}"/>
          </ac:spMkLst>
        </pc:spChg>
        <pc:picChg chg="add mod">
          <ac:chgData name="Thomas Rogers" userId="8a5594a3-4fee-49f4-9147-88d92e4faddd" providerId="ADAL" clId="{BDF9AB64-3C6C-4290-B05D-01D97FBBF850}" dt="2025-01-08T20:07:39.361" v="421" actId="1076"/>
          <ac:picMkLst>
            <pc:docMk/>
            <pc:sldMk cId="1018417150" sldId="259"/>
            <ac:picMk id="4" creationId="{BBADEF10-55E9-0025-A8B4-462323164FE4}"/>
          </ac:picMkLst>
        </pc:picChg>
        <pc:picChg chg="add mod">
          <ac:chgData name="Thomas Rogers" userId="8a5594a3-4fee-49f4-9147-88d92e4faddd" providerId="ADAL" clId="{BDF9AB64-3C6C-4290-B05D-01D97FBBF850}" dt="2025-01-08T20:07:51.887" v="423" actId="1076"/>
          <ac:picMkLst>
            <pc:docMk/>
            <pc:sldMk cId="1018417150" sldId="259"/>
            <ac:picMk id="7" creationId="{98241517-5409-57F5-C428-15738915E816}"/>
          </ac:picMkLst>
        </pc:picChg>
        <pc:picChg chg="del">
          <ac:chgData name="Thomas Rogers" userId="8a5594a3-4fee-49f4-9147-88d92e4faddd" providerId="ADAL" clId="{BDF9AB64-3C6C-4290-B05D-01D97FBBF850}" dt="2025-01-08T20:07:24.878" v="419" actId="478"/>
          <ac:picMkLst>
            <pc:docMk/>
            <pc:sldMk cId="1018417150" sldId="259"/>
            <ac:picMk id="8" creationId="{D67EB2A4-6ADF-207A-0BF3-9E8A62965883}"/>
          </ac:picMkLst>
        </pc:picChg>
      </pc:sldChg>
      <pc:sldChg chg="addSp delSp modSp new mod setBg">
        <pc:chgData name="Thomas Rogers" userId="8a5594a3-4fee-49f4-9147-88d92e4faddd" providerId="ADAL" clId="{BDF9AB64-3C6C-4290-B05D-01D97FBBF850}" dt="2025-01-08T20:28:50.184" v="595" actId="1076"/>
        <pc:sldMkLst>
          <pc:docMk/>
          <pc:sldMk cId="1414326652" sldId="260"/>
        </pc:sldMkLst>
        <pc:spChg chg="mod">
          <ac:chgData name="Thomas Rogers" userId="8a5594a3-4fee-49f4-9147-88d92e4faddd" providerId="ADAL" clId="{BDF9AB64-3C6C-4290-B05D-01D97FBBF850}" dt="2025-01-08T20:27:17.052" v="507" actId="27636"/>
          <ac:spMkLst>
            <pc:docMk/>
            <pc:sldMk cId="1414326652" sldId="260"/>
            <ac:spMk id="2" creationId="{B826AE51-12DD-8B10-DC51-B868B90F5349}"/>
          </ac:spMkLst>
        </pc:spChg>
        <pc:spChg chg="del mod">
          <ac:chgData name="Thomas Rogers" userId="8a5594a3-4fee-49f4-9147-88d92e4faddd" providerId="ADAL" clId="{BDF9AB64-3C6C-4290-B05D-01D97FBBF850}" dt="2025-01-08T20:26:35.454" v="466" actId="478"/>
          <ac:spMkLst>
            <pc:docMk/>
            <pc:sldMk cId="1414326652" sldId="260"/>
            <ac:spMk id="3" creationId="{D22C3341-2842-60DC-51BC-DFE44AD6633C}"/>
          </ac:spMkLst>
        </pc:spChg>
        <pc:spChg chg="add mod">
          <ac:chgData name="Thomas Rogers" userId="8a5594a3-4fee-49f4-9147-88d92e4faddd" providerId="ADAL" clId="{BDF9AB64-3C6C-4290-B05D-01D97FBBF850}" dt="2025-01-08T20:28:01.122" v="578" actId="14100"/>
          <ac:spMkLst>
            <pc:docMk/>
            <pc:sldMk cId="1414326652" sldId="260"/>
            <ac:spMk id="5" creationId="{391AE84A-6510-7A8C-C736-295FA4F4806F}"/>
          </ac:spMkLst>
        </pc:spChg>
        <pc:spChg chg="add mod">
          <ac:chgData name="Thomas Rogers" userId="8a5594a3-4fee-49f4-9147-88d92e4faddd" providerId="ADAL" clId="{BDF9AB64-3C6C-4290-B05D-01D97FBBF850}" dt="2025-01-08T20:28:50.184" v="595" actId="1076"/>
          <ac:spMkLst>
            <pc:docMk/>
            <pc:sldMk cId="1414326652" sldId="260"/>
            <ac:spMk id="7" creationId="{D2BA02E9-9E4B-C171-01A4-4722BFCD898E}"/>
          </ac:spMkLst>
        </pc:spChg>
        <pc:spChg chg="add">
          <ac:chgData name="Thomas Rogers" userId="8a5594a3-4fee-49f4-9147-88d92e4faddd" providerId="ADAL" clId="{BDF9AB64-3C6C-4290-B05D-01D97FBBF850}" dt="2025-01-08T20:26:33.133" v="465" actId="26606"/>
          <ac:spMkLst>
            <pc:docMk/>
            <pc:sldMk cId="1414326652" sldId="260"/>
            <ac:spMk id="8" creationId="{92B0CFF1-78D7-4A83-A95E-71F9E3831622}"/>
          </ac:spMkLst>
        </pc:spChg>
        <pc:spChg chg="add">
          <ac:chgData name="Thomas Rogers" userId="8a5594a3-4fee-49f4-9147-88d92e4faddd" providerId="ADAL" clId="{BDF9AB64-3C6C-4290-B05D-01D97FBBF850}" dt="2025-01-08T20:26:33.133" v="465" actId="26606"/>
          <ac:spMkLst>
            <pc:docMk/>
            <pc:sldMk cId="1414326652" sldId="260"/>
            <ac:spMk id="10" creationId="{EC84EE41-863A-4DE9-9A51-4F014D681F70}"/>
          </ac:spMkLst>
        </pc:spChg>
        <pc:graphicFrameChg chg="add mod">
          <ac:chgData name="Thomas Rogers" userId="8a5594a3-4fee-49f4-9147-88d92e4faddd" providerId="ADAL" clId="{BDF9AB64-3C6C-4290-B05D-01D97FBBF850}" dt="2025-01-08T20:27:23.353" v="508" actId="1076"/>
          <ac:graphicFrameMkLst>
            <pc:docMk/>
            <pc:sldMk cId="1414326652" sldId="260"/>
            <ac:graphicFrameMk id="4" creationId="{62A64423-D992-E8F9-1A5E-F0CF797DB525}"/>
          </ac:graphicFrameMkLst>
        </pc:graphicFrameChg>
        <pc:graphicFrameChg chg="add mod">
          <ac:chgData name="Thomas Rogers" userId="8a5594a3-4fee-49f4-9147-88d92e4faddd" providerId="ADAL" clId="{BDF9AB64-3C6C-4290-B05D-01D97FBBF850}" dt="2025-01-08T20:28:31.952" v="583" actId="1076"/>
          <ac:graphicFrameMkLst>
            <pc:docMk/>
            <pc:sldMk cId="1414326652" sldId="260"/>
            <ac:graphicFrameMk id="6" creationId="{5F213991-BE45-8677-CBCD-9CEC9B913E83}"/>
          </ac:graphicFrameMkLst>
        </pc:graphicFrameChg>
        <pc:cxnChg chg="add">
          <ac:chgData name="Thomas Rogers" userId="8a5594a3-4fee-49f4-9147-88d92e4faddd" providerId="ADAL" clId="{BDF9AB64-3C6C-4290-B05D-01D97FBBF850}" dt="2025-01-08T20:26:33.133" v="465" actId="26606"/>
          <ac:cxnSpMkLst>
            <pc:docMk/>
            <pc:sldMk cId="1414326652" sldId="260"/>
            <ac:cxnSpMk id="12" creationId="{23135360-3A7F-436F-B1EA-3628A78B57BD}"/>
          </ac:cxnSpMkLst>
        </pc:cxnChg>
        <pc:cxnChg chg="add">
          <ac:chgData name="Thomas Rogers" userId="8a5594a3-4fee-49f4-9147-88d92e4faddd" providerId="ADAL" clId="{BDF9AB64-3C6C-4290-B05D-01D97FBBF850}" dt="2025-01-08T20:26:33.133" v="465" actId="26606"/>
          <ac:cxnSpMkLst>
            <pc:docMk/>
            <pc:sldMk cId="1414326652" sldId="260"/>
            <ac:cxnSpMk id="14" creationId="{08990BBA-8A0B-4EF5-A122-0815DEC19410}"/>
          </ac:cxnSpMkLst>
        </pc:cxnChg>
        <pc:cxnChg chg="add">
          <ac:chgData name="Thomas Rogers" userId="8a5594a3-4fee-49f4-9147-88d92e4faddd" providerId="ADAL" clId="{BDF9AB64-3C6C-4290-B05D-01D97FBBF850}" dt="2025-01-08T20:26:33.133" v="465" actId="26606"/>
          <ac:cxnSpMkLst>
            <pc:docMk/>
            <pc:sldMk cId="1414326652" sldId="260"/>
            <ac:cxnSpMk id="16" creationId="{38045D80-B59B-4760-8DF9-AECD53044DA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0DD7F-13E4-40A8-8593-BB806610FA3E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8E192-4904-48D7-B326-438C3285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anyone owns/rents a home, they likely got a letter in the mail about just this issue, stating that it was unclear if their pipes could potentially pose a threat to their health</a:t>
            </a:r>
          </a:p>
          <a:p>
            <a:r>
              <a:rPr lang="en-US" dirty="0"/>
              <a:t>The city claims that the lead levels were retested in all of the homes with positive findings and al of them except 2 passed without intervention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8E192-4904-48D7-B326-438C328521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2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anyone owns/rents a home, they likely got a letter in the mail about just this issue, stating that it was unclear if their pipes could potentially pose a threat to their health</a:t>
            </a:r>
          </a:p>
          <a:p>
            <a:r>
              <a:rPr lang="en-US" dirty="0"/>
              <a:t>The city claims that the lead levels were retested in all of the homes with positive findings and al of them except 2 passed without intervention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8E192-4904-48D7-B326-438C328521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2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8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6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3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85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66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3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88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6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0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0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A568B4-06BE-42A6-A5B6-A0FC251DA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C85BFE-0D03-41B5-87E4-5FA667FA5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blue background with a world map and text&#10;&#10;Description automatically generated">
            <a:extLst>
              <a:ext uri="{FF2B5EF4-FFF2-40B4-BE49-F238E27FC236}">
                <a16:creationId xmlns:a16="http://schemas.microsoft.com/office/drawing/2014/main" id="{08F5DA4F-2F1D-72C5-895C-96EDC3A31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09" b="1564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2E0B1F0E-AB21-AD0E-5FAB-0C19A9FAA612}"/>
              </a:ext>
            </a:extLst>
          </p:cNvPr>
          <p:cNvSpPr/>
          <p:nvPr/>
        </p:nvSpPr>
        <p:spPr>
          <a:xfrm>
            <a:off x="2030136" y="2592205"/>
            <a:ext cx="8649049" cy="1392566"/>
          </a:xfrm>
          <a:prstGeom prst="parallelogram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>
                <a:latin typeface="Franklin Gothic Demi" panose="020B0703020102020204" pitchFamily="34" charset="0"/>
                <a:cs typeface="Dreaming Outloud Script Pro" panose="020F0502020204030204" pitchFamily="66" charset="0"/>
              </a:rPr>
              <a:t>TOXICOLOGY IN THE</a:t>
            </a:r>
          </a:p>
        </p:txBody>
      </p:sp>
    </p:spTree>
    <p:extLst>
      <p:ext uri="{BB962C8B-B14F-4D97-AF65-F5344CB8AC3E}">
        <p14:creationId xmlns:p14="http://schemas.microsoft.com/office/powerpoint/2010/main" val="195235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0BF67-B7C1-5640-F6D8-FF0F0E247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4109335"/>
            <a:ext cx="5613399" cy="1772513"/>
          </a:xfrm>
        </p:spPr>
        <p:txBody>
          <a:bodyPr anchor="ctr">
            <a:normAutofit/>
          </a:bodyPr>
          <a:lstStyle/>
          <a:p>
            <a:r>
              <a:rPr lang="en-US" dirty="0"/>
              <a:t>The Problem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664BD0-7C8F-462D-91A0-5DBACDCF4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67EB2A4-6ADF-207A-0BF3-9E8A629658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976" y="654151"/>
            <a:ext cx="9032725" cy="307112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05C5B1-BB24-4A5C-87B3-3B75CD259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3917307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73D19-8D04-728C-5480-E12A95A7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144" y="4109325"/>
            <a:ext cx="5114069" cy="177251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https://www.cbsnews.com/newyork/news/syracuse-ny-lead-in-water/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69A489-2AB4-4901-B1D5-3239CDA8D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47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0BF67-B7C1-5640-F6D8-FF0F0E247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4109335"/>
            <a:ext cx="5613399" cy="1772513"/>
          </a:xfrm>
        </p:spPr>
        <p:txBody>
          <a:bodyPr anchor="ctr">
            <a:normAutofit/>
          </a:bodyPr>
          <a:lstStyle/>
          <a:p>
            <a:r>
              <a:rPr lang="en-US" dirty="0"/>
              <a:t>The Problem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664BD0-7C8F-462D-91A0-5DBACDCF4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05C5B1-BB24-4A5C-87B3-3B75CD259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3917307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73D19-8D04-728C-5480-E12A95A72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144" y="4109325"/>
            <a:ext cx="5114069" cy="177251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https://www.syracuse.com/news/2025/01/drinking-water-in-syracuse-schools-fails-lead-tests-over-and-over-theres-a-better-way-to-keep-kids-safe.html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69A489-2AB4-4901-B1D5-3239CDA8D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BADEF10-55E9-0025-A8B4-462323164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996" y="1086487"/>
            <a:ext cx="9326277" cy="2638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241517-5409-57F5-C428-15738915E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448" y="976146"/>
            <a:ext cx="2305372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1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EE41-863A-4DE9-9A51-4F014D68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416" y="485369"/>
            <a:ext cx="11147071" cy="246083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6AE51-12DD-8B10-DC51-B868B90F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10355445" cy="14938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/>
              <a:t>Classic Journal Articles-Chelation (Double Click Article to Open)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135360-3A7F-436F-B1EA-3628A78B5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4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990BBA-8A0B-4EF5-A122-0815DEC19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045D80-B59B-4760-8DF9-AECD53044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2A64423-D992-E8F9-1A5E-F0CF797DB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159423"/>
              </p:ext>
            </p:extLst>
          </p:nvPr>
        </p:nvGraphicFramePr>
        <p:xfrm>
          <a:off x="1910232" y="3049333"/>
          <a:ext cx="2090216" cy="270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156" imgH="7534076" progId="Acrobat.Document.2020">
                  <p:embed/>
                </p:oleObj>
              </mc:Choice>
              <mc:Fallback>
                <p:oleObj name="Acrobat Document" r:id="rId2" imgW="5829156" imgH="7534076" progId="Acrobat.Document.202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2A64423-D992-E8F9-1A5E-F0CF797DB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10232" y="3049333"/>
                        <a:ext cx="2090216" cy="270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1AE84A-6510-7A8C-C736-295FA4F4806F}"/>
              </a:ext>
            </a:extLst>
          </p:cNvPr>
          <p:cNvSpPr txBox="1"/>
          <p:nvPr/>
        </p:nvSpPr>
        <p:spPr>
          <a:xfrm>
            <a:off x="1203158" y="5750547"/>
            <a:ext cx="441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Thruttle</a:t>
            </a:r>
            <a:r>
              <a:rPr lang="en-US" dirty="0"/>
              <a:t> et. Al- </a:t>
            </a:r>
            <a:r>
              <a:rPr lang="en-US" dirty="0" err="1"/>
              <a:t>Succimer</a:t>
            </a:r>
            <a:r>
              <a:rPr lang="en-US" dirty="0"/>
              <a:t> Monotherapy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213991-BE45-8677-CBCD-9CEC9B913E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022414"/>
              </p:ext>
            </p:extLst>
          </p:nvPr>
        </p:nvGraphicFramePr>
        <p:xfrm>
          <a:off x="8110573" y="3081271"/>
          <a:ext cx="1841950" cy="263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609956" imgH="6600569" progId="Acrobat.Document.2020">
                  <p:embed/>
                </p:oleObj>
              </mc:Choice>
              <mc:Fallback>
                <p:oleObj name="Acrobat Document" r:id="rId4" imgW="4609956" imgH="6600569" progId="Acrobat.Document.202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F213991-BE45-8677-CBCD-9CEC9B913E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10573" y="3081271"/>
                        <a:ext cx="1841950" cy="263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2BA02E9-9E4B-C171-01A4-4722BFCD898E}"/>
              </a:ext>
            </a:extLst>
          </p:cNvPr>
          <p:cNvSpPr txBox="1"/>
          <p:nvPr/>
        </p:nvSpPr>
        <p:spPr>
          <a:xfrm>
            <a:off x="8436769" y="5722861"/>
            <a:ext cx="1280160" cy="36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TLC Study</a:t>
            </a:r>
          </a:p>
        </p:txBody>
      </p:sp>
    </p:spTree>
    <p:extLst>
      <p:ext uri="{BB962C8B-B14F-4D97-AF65-F5344CB8AC3E}">
        <p14:creationId xmlns:p14="http://schemas.microsoft.com/office/powerpoint/2010/main" val="1414326652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cf50a66-5e26-41dd-89f8-83cf73ffee98}" enabled="0" method="" siteId="{5cf50a66-5e26-41dd-89f8-83cf73ffee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182</Words>
  <Application>Microsoft Office PowerPoint</Application>
  <PresentationFormat>Widescreen</PresentationFormat>
  <Paragraphs>14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Franklin Gothic Demi</vt:lpstr>
      <vt:lpstr>Seaford</vt:lpstr>
      <vt:lpstr>LevelVTI</vt:lpstr>
      <vt:lpstr>Adobe Acrobat Document</vt:lpstr>
      <vt:lpstr>PowerPoint Presentation</vt:lpstr>
      <vt:lpstr>The Problem</vt:lpstr>
      <vt:lpstr>The Problem</vt:lpstr>
      <vt:lpstr>Classic Journal Articles-Chelation (Double Click Article to Open)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Rogers</dc:creator>
  <cp:lastModifiedBy>Thomas Rogers</cp:lastModifiedBy>
  <cp:revision>1</cp:revision>
  <dcterms:created xsi:type="dcterms:W3CDTF">2025-01-08T19:40:07Z</dcterms:created>
  <dcterms:modified xsi:type="dcterms:W3CDTF">2025-01-08T20:28:52Z</dcterms:modified>
</cp:coreProperties>
</file>