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A6AD77-2401-05A0-3C6D-48850C0BE83D}" v="200" dt="2025-06-06T13:00:22.716"/>
    <p1510:client id="{D12CEBF4-ED7A-4168-9123-BD6B691E10F4}" v="9" dt="2025-06-06T14:39:55.4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98" d="100"/>
          <a:sy n="98" d="100"/>
        </p:scale>
        <p:origin x="96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019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19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35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488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665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020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884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782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638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173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06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1950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N6433Qh-nQI?feature=oembed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wJcfhwYJ5uc?feature=oembed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Toxicology Case Conference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June 2025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6BEFC-2DC0-BC3E-C233-E35F6EA7C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Toxicology Captivating the Screen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233DC-98B4-3258-93CF-71DD086AF9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Toxicology in Pop Culture has always been popular</a:t>
            </a:r>
          </a:p>
          <a:p>
            <a:r>
              <a:rPr lang="en-US"/>
              <a:t>References span in TV shows, movies and song lyrics</a:t>
            </a:r>
            <a:endParaRPr lang="en-US" dirty="0"/>
          </a:p>
          <a:p>
            <a:endParaRPr lang="en-US" dirty="0"/>
          </a:p>
          <a:p>
            <a:r>
              <a:rPr lang="en-US" dirty="0"/>
              <a:t>Here are some examples of toxicology references in pop culture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What is the toxin being referenced?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How does this toxin work mechanistically?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What are common signs and symptoms?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What is the treatment?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n-US" dirty="0"/>
              <a:t>Was the toxin represented accurately in the show/music?</a:t>
            </a:r>
          </a:p>
        </p:txBody>
      </p:sp>
    </p:spTree>
    <p:extLst>
      <p:ext uri="{BB962C8B-B14F-4D97-AF65-F5344CB8AC3E}">
        <p14:creationId xmlns:p14="http://schemas.microsoft.com/office/powerpoint/2010/main" val="3048383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038EC-34BF-39FE-9F25-1B0FF695C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Online Media 5" title="The Deadly Truth Behind The &quot;Suicide Tree&quot; Poison in The White Lotus Season 3 Finale!">
            <a:hlinkClick r:id="" action="ppaction://media"/>
            <a:extLst>
              <a:ext uri="{FF2B5EF4-FFF2-40B4-BE49-F238E27FC236}">
                <a16:creationId xmlns:a16="http://schemas.microsoft.com/office/drawing/2014/main" id="{1703C5A2-E7AE-16AC-3DE6-09276E69A6F6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4725" y="1825625"/>
            <a:ext cx="770096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335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0E2EF-73CC-585A-AAE1-8F070646F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C43AE-FC2A-6628-E679-3102E2E03C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toxin? </a:t>
            </a:r>
          </a:p>
          <a:p>
            <a:r>
              <a:rPr lang="en-US" dirty="0"/>
              <a:t>What is the mechanism? </a:t>
            </a:r>
          </a:p>
          <a:p>
            <a:r>
              <a:rPr lang="en-US" dirty="0"/>
              <a:t>What are treatment options? </a:t>
            </a:r>
          </a:p>
          <a:p>
            <a:r>
              <a:rPr lang="en-US" dirty="0"/>
              <a:t>Was this scene an accurate representation of the toxicity?</a:t>
            </a:r>
          </a:p>
        </p:txBody>
      </p:sp>
    </p:spTree>
    <p:extLst>
      <p:ext uri="{BB962C8B-B14F-4D97-AF65-F5344CB8AC3E}">
        <p14:creationId xmlns:p14="http://schemas.microsoft.com/office/powerpoint/2010/main" val="2307754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B82C4-2271-80B3-6A60-585F7A323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Online Media 3" title="Jesse dissolves his bathtub (and a body) | Breaking Bad Season 1 | CLIP">
            <a:hlinkClick r:id="" action="ppaction://media"/>
            <a:extLst>
              <a:ext uri="{FF2B5EF4-FFF2-40B4-BE49-F238E27FC236}">
                <a16:creationId xmlns:a16="http://schemas.microsoft.com/office/drawing/2014/main" id="{38567CE1-AAA8-E86B-F4FE-FADD69C3EE75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4725" y="1825625"/>
            <a:ext cx="770096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433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0E2EF-73CC-585A-AAE1-8F070646F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C43AE-FC2A-6628-E679-3102E2E03C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toxin? </a:t>
            </a:r>
          </a:p>
          <a:p>
            <a:r>
              <a:rPr lang="en-US" dirty="0"/>
              <a:t>What is the mechanism? </a:t>
            </a:r>
          </a:p>
          <a:p>
            <a:r>
              <a:rPr lang="en-US" dirty="0"/>
              <a:t>What are treatment options? </a:t>
            </a:r>
          </a:p>
          <a:p>
            <a:r>
              <a:rPr lang="en-US" dirty="0"/>
              <a:t>Was this scene an accurate representation of the toxicity?</a:t>
            </a:r>
          </a:p>
        </p:txBody>
      </p:sp>
    </p:spTree>
    <p:extLst>
      <p:ext uri="{BB962C8B-B14F-4D97-AF65-F5344CB8AC3E}">
        <p14:creationId xmlns:p14="http://schemas.microsoft.com/office/powerpoint/2010/main" val="3652934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19828-26AB-ACDE-2369-2342591FF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Scene from The Pitt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08505-D07D-DFE1-770B-325ACDAD4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Teenager presents unresponsive and cyanotic</a:t>
            </a:r>
          </a:p>
          <a:p>
            <a:endParaRPr lang="en-US" dirty="0"/>
          </a:p>
        </p:txBody>
      </p:sp>
      <p:pic>
        <p:nvPicPr>
          <p:cNvPr id="1026" name="Picture 2" descr="r/ThePittTVShow - Okay, let's go ahead and start methylene blue.">
            <a:extLst>
              <a:ext uri="{FF2B5EF4-FFF2-40B4-BE49-F238E27FC236}">
                <a16:creationId xmlns:a16="http://schemas.microsoft.com/office/drawing/2014/main" id="{F4B6F07B-9C92-322A-F887-D1073A00FC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31" r="-1694" b="50000"/>
          <a:stretch/>
        </p:blipFill>
        <p:spPr bwMode="auto">
          <a:xfrm>
            <a:off x="3479884" y="2529291"/>
            <a:ext cx="5232231" cy="2747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6061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0E2EF-73CC-585A-AAE1-8F070646F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C43AE-FC2A-6628-E679-3102E2E03C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a differential in a patient with cyanosis?</a:t>
            </a:r>
          </a:p>
          <a:p>
            <a:r>
              <a:rPr lang="en-US" dirty="0"/>
              <a:t>What is the toxin in this scene? </a:t>
            </a:r>
          </a:p>
          <a:p>
            <a:r>
              <a:rPr lang="en-US" dirty="0"/>
              <a:t>What is the mechanism? </a:t>
            </a:r>
          </a:p>
          <a:p>
            <a:r>
              <a:rPr lang="en-US" dirty="0"/>
              <a:t>What are treatment options? </a:t>
            </a:r>
          </a:p>
          <a:p>
            <a:r>
              <a:rPr lang="en-US" dirty="0"/>
              <a:t>What clues exist to aid in the diagnosis?</a:t>
            </a:r>
          </a:p>
          <a:p>
            <a:r>
              <a:rPr lang="en-US" dirty="0"/>
              <a:t>Was this scene an accurate representation of the toxicity?</a:t>
            </a:r>
          </a:p>
        </p:txBody>
      </p:sp>
    </p:spTree>
    <p:extLst>
      <p:ext uri="{BB962C8B-B14F-4D97-AF65-F5344CB8AC3E}">
        <p14:creationId xmlns:p14="http://schemas.microsoft.com/office/powerpoint/2010/main" val="4250082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docMetadata/LabelInfo.xml><?xml version="1.0" encoding="utf-8"?>
<clbl:labelList xmlns:clbl="http://schemas.microsoft.com/office/2020/mipLabelMetadata">
  <clbl:label id="{5cf50a66-5e26-41dd-89f8-83cf73ffee98}" enabled="0" method="" siteId="{5cf50a66-5e26-41dd-89f8-83cf73ffee9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</TotalTime>
  <Words>180</Words>
  <Application>Microsoft Office PowerPoint</Application>
  <PresentationFormat>Widescreen</PresentationFormat>
  <Paragraphs>28</Paragraphs>
  <Slides>8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Aptos</vt:lpstr>
      <vt:lpstr>Aptos Display</vt:lpstr>
      <vt:lpstr>Arial</vt:lpstr>
      <vt:lpstr>Courier New</vt:lpstr>
      <vt:lpstr>Office Theme</vt:lpstr>
      <vt:lpstr>Toxicology Case Conference</vt:lpstr>
      <vt:lpstr>Toxicology Captivating the Screen</vt:lpstr>
      <vt:lpstr>PowerPoint Presentation</vt:lpstr>
      <vt:lpstr>PowerPoint Presentation</vt:lpstr>
      <vt:lpstr>PowerPoint Presentation</vt:lpstr>
      <vt:lpstr>PowerPoint Presentation</vt:lpstr>
      <vt:lpstr>Scene from The Pitt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Jeanna Marraffa</cp:lastModifiedBy>
  <cp:revision>30</cp:revision>
  <dcterms:created xsi:type="dcterms:W3CDTF">2025-06-06T12:23:19Z</dcterms:created>
  <dcterms:modified xsi:type="dcterms:W3CDTF">2025-06-06T15:22:25Z</dcterms:modified>
</cp:coreProperties>
</file>