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1" r:id="rId5"/>
    <p:sldId id="263" r:id="rId6"/>
    <p:sldId id="265" r:id="rId7"/>
    <p:sldId id="267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F8A334-906D-C2CE-B56A-E784338B80F5}" v="25" dt="2025-08-25T11:58:39.6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na Marraffa" userId="S::marraffj@upstate.edu::6fd5de4e-480b-4711-b205-ce76123288fe" providerId="AD" clId="Web-{AFF8A334-906D-C2CE-B56A-E784338B80F5}"/>
    <pc:docChg chg="addSld delSld modSld">
      <pc:chgData name="Jeanna Marraffa" userId="S::marraffj@upstate.edu::6fd5de4e-480b-4711-b205-ce76123288fe" providerId="AD" clId="Web-{AFF8A334-906D-C2CE-B56A-E784338B80F5}" dt="2025-08-25T11:58:39.688" v="24"/>
      <pc:docMkLst>
        <pc:docMk/>
      </pc:docMkLst>
      <pc:sldChg chg="del">
        <pc:chgData name="Jeanna Marraffa" userId="S::marraffj@upstate.edu::6fd5de4e-480b-4711-b205-ce76123288fe" providerId="AD" clId="Web-{AFF8A334-906D-C2CE-B56A-E784338B80F5}" dt="2025-08-25T11:56:31.543" v="1"/>
        <pc:sldMkLst>
          <pc:docMk/>
          <pc:sldMk cId="109857222" sldId="256"/>
        </pc:sldMkLst>
      </pc:sldChg>
      <pc:sldChg chg="add">
        <pc:chgData name="Jeanna Marraffa" userId="S::marraffj@upstate.edu::6fd5de4e-480b-4711-b205-ce76123288fe" providerId="AD" clId="Web-{AFF8A334-906D-C2CE-B56A-E784338B80F5}" dt="2025-08-25T11:56:29.121" v="0"/>
        <pc:sldMkLst>
          <pc:docMk/>
          <pc:sldMk cId="3293867297" sldId="257"/>
        </pc:sldMkLst>
      </pc:sldChg>
      <pc:sldChg chg="new del">
        <pc:chgData name="Jeanna Marraffa" userId="S::marraffj@upstate.edu::6fd5de4e-480b-4711-b205-ce76123288fe" providerId="AD" clId="Web-{AFF8A334-906D-C2CE-B56A-E784338B80F5}" dt="2025-08-25T11:56:59.497" v="4"/>
        <pc:sldMkLst>
          <pc:docMk/>
          <pc:sldMk cId="500672106" sldId="258"/>
        </pc:sldMkLst>
      </pc:sldChg>
      <pc:sldChg chg="add delAnim">
        <pc:chgData name="Jeanna Marraffa" userId="S::marraffj@upstate.edu::6fd5de4e-480b-4711-b205-ce76123288fe" providerId="AD" clId="Web-{AFF8A334-906D-C2CE-B56A-E784338B80F5}" dt="2025-08-25T11:58:39.688" v="24"/>
        <pc:sldMkLst>
          <pc:docMk/>
          <pc:sldMk cId="2794335338" sldId="258"/>
        </pc:sldMkLst>
      </pc:sldChg>
      <pc:sldChg chg="add">
        <pc:chgData name="Jeanna Marraffa" userId="S::marraffj@upstate.edu::6fd5de4e-480b-4711-b205-ce76123288fe" providerId="AD" clId="Web-{AFF8A334-906D-C2CE-B56A-E784338B80F5}" dt="2025-08-25T11:56:57.809" v="3"/>
        <pc:sldMkLst>
          <pc:docMk/>
          <pc:sldMk cId="3048383126" sldId="259"/>
        </pc:sldMkLst>
      </pc:sldChg>
      <pc:sldChg chg="new del">
        <pc:chgData name="Jeanna Marraffa" userId="S::marraffj@upstate.edu::6fd5de4e-480b-4711-b205-ce76123288fe" providerId="AD" clId="Web-{AFF8A334-906D-C2CE-B56A-E784338B80F5}" dt="2025-08-25T11:58:00.609" v="18"/>
        <pc:sldMkLst>
          <pc:docMk/>
          <pc:sldMk cId="679070243" sldId="260"/>
        </pc:sldMkLst>
      </pc:sldChg>
      <pc:sldChg chg="new del">
        <pc:chgData name="Jeanna Marraffa" userId="S::marraffj@upstate.edu::6fd5de4e-480b-4711-b205-ce76123288fe" providerId="AD" clId="Web-{AFF8A334-906D-C2CE-B56A-E784338B80F5}" dt="2025-08-25T11:57:07.466" v="7"/>
        <pc:sldMkLst>
          <pc:docMk/>
          <pc:sldMk cId="2873602487" sldId="260"/>
        </pc:sldMkLst>
      </pc:sldChg>
      <pc:sldChg chg="add">
        <pc:chgData name="Jeanna Marraffa" userId="S::marraffj@upstate.edu::6fd5de4e-480b-4711-b205-ce76123288fe" providerId="AD" clId="Web-{AFF8A334-906D-C2CE-B56A-E784338B80F5}" dt="2025-08-25T11:57:15.826" v="9"/>
        <pc:sldMkLst>
          <pc:docMk/>
          <pc:sldMk cId="2307754798" sldId="261"/>
        </pc:sldMkLst>
      </pc:sldChg>
      <pc:sldChg chg="new del">
        <pc:chgData name="Jeanna Marraffa" userId="S::marraffj@upstate.edu::6fd5de4e-480b-4711-b205-ce76123288fe" providerId="AD" clId="Web-{AFF8A334-906D-C2CE-B56A-E784338B80F5}" dt="2025-08-25T11:58:01.781" v="19"/>
        <pc:sldMkLst>
          <pc:docMk/>
          <pc:sldMk cId="2069045362" sldId="262"/>
        </pc:sldMkLst>
      </pc:sldChg>
      <pc:sldChg chg="add">
        <pc:chgData name="Jeanna Marraffa" userId="S::marraffj@upstate.edu::6fd5de4e-480b-4711-b205-ce76123288fe" providerId="AD" clId="Web-{AFF8A334-906D-C2CE-B56A-E784338B80F5}" dt="2025-08-25T11:57:26.951" v="11"/>
        <pc:sldMkLst>
          <pc:docMk/>
          <pc:sldMk cId="1862433599" sldId="263"/>
        </pc:sldMkLst>
      </pc:sldChg>
      <pc:sldChg chg="new del">
        <pc:chgData name="Jeanna Marraffa" userId="S::marraffj@upstate.edu::6fd5de4e-480b-4711-b205-ce76123288fe" providerId="AD" clId="Web-{AFF8A334-906D-C2CE-B56A-E784338B80F5}" dt="2025-08-25T11:58:02.921" v="20"/>
        <pc:sldMkLst>
          <pc:docMk/>
          <pc:sldMk cId="3211173555" sldId="264"/>
        </pc:sldMkLst>
      </pc:sldChg>
      <pc:sldChg chg="add">
        <pc:chgData name="Jeanna Marraffa" userId="S::marraffj@upstate.edu::6fd5de4e-480b-4711-b205-ce76123288fe" providerId="AD" clId="Web-{AFF8A334-906D-C2CE-B56A-E784338B80F5}" dt="2025-08-25T11:57:32.264" v="13"/>
        <pc:sldMkLst>
          <pc:docMk/>
          <pc:sldMk cId="3652934604" sldId="265"/>
        </pc:sldMkLst>
      </pc:sldChg>
      <pc:sldChg chg="new del">
        <pc:chgData name="Jeanna Marraffa" userId="S::marraffj@upstate.edu::6fd5de4e-480b-4711-b205-ce76123288fe" providerId="AD" clId="Web-{AFF8A334-906D-C2CE-B56A-E784338B80F5}" dt="2025-08-25T11:58:04.343" v="21"/>
        <pc:sldMkLst>
          <pc:docMk/>
          <pc:sldMk cId="2026105326" sldId="266"/>
        </pc:sldMkLst>
      </pc:sldChg>
      <pc:sldChg chg="add">
        <pc:chgData name="Jeanna Marraffa" userId="S::marraffj@upstate.edu::6fd5de4e-480b-4711-b205-ce76123288fe" providerId="AD" clId="Web-{AFF8A334-906D-C2CE-B56A-E784338B80F5}" dt="2025-08-25T11:57:41.671" v="15"/>
        <pc:sldMkLst>
          <pc:docMk/>
          <pc:sldMk cId="1096061309" sldId="267"/>
        </pc:sldMkLst>
      </pc:sldChg>
      <pc:sldChg chg="new del">
        <pc:chgData name="Jeanna Marraffa" userId="S::marraffj@upstate.edu::6fd5de4e-480b-4711-b205-ce76123288fe" providerId="AD" clId="Web-{AFF8A334-906D-C2CE-B56A-E784338B80F5}" dt="2025-08-25T11:58:05.218" v="22"/>
        <pc:sldMkLst>
          <pc:docMk/>
          <pc:sldMk cId="2503071388" sldId="268"/>
        </pc:sldMkLst>
      </pc:sldChg>
      <pc:sldChg chg="add">
        <pc:chgData name="Jeanna Marraffa" userId="S::marraffj@upstate.edu::6fd5de4e-480b-4711-b205-ce76123288fe" providerId="AD" clId="Web-{AFF8A334-906D-C2CE-B56A-E784338B80F5}" dt="2025-08-25T11:57:51.077" v="17"/>
        <pc:sldMkLst>
          <pc:docMk/>
          <pc:sldMk cId="4250082365" sldId="26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6433Qh-nQI?feature=oembed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JcfhwYJ5uc?feature=oembe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Toxicology Case Conference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August 28,2025</a:t>
            </a:r>
          </a:p>
        </p:txBody>
      </p:sp>
    </p:spTree>
    <p:extLst>
      <p:ext uri="{BB962C8B-B14F-4D97-AF65-F5344CB8AC3E}">
        <p14:creationId xmlns:p14="http://schemas.microsoft.com/office/powerpoint/2010/main" val="3293867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6BEFC-2DC0-BC3E-C233-E35F6EA7C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Toxicology Captivating the Screen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233DC-98B4-3258-93CF-71DD086AF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Toxicology in Pop Culture has always been popular</a:t>
            </a:r>
          </a:p>
          <a:p>
            <a:r>
              <a:rPr lang="en-US"/>
              <a:t>References span in TV shows, movies and song lyrics</a:t>
            </a:r>
            <a:endParaRPr lang="en-US" dirty="0"/>
          </a:p>
          <a:p>
            <a:endParaRPr lang="en-US" dirty="0"/>
          </a:p>
          <a:p>
            <a:r>
              <a:rPr lang="en-US" dirty="0"/>
              <a:t>Here are some examples of toxicology references in pop culture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What is the toxin being referenced?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How does this toxin work mechanistically?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What are common signs and symptoms?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What is the treatment?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Was the toxin represented accurately in the show/music?</a:t>
            </a:r>
          </a:p>
        </p:txBody>
      </p:sp>
    </p:spTree>
    <p:extLst>
      <p:ext uri="{BB962C8B-B14F-4D97-AF65-F5344CB8AC3E}">
        <p14:creationId xmlns:p14="http://schemas.microsoft.com/office/powerpoint/2010/main" val="3048383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038EC-34BF-39FE-9F25-1B0FF695C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Online Media 5" title="The Deadly Truth Behind The &quot;Suicide Tree&quot; Poison in The White Lotus Season 3 Finale!">
            <a:hlinkClick r:id="" action="ppaction://media"/>
            <a:extLst>
              <a:ext uri="{FF2B5EF4-FFF2-40B4-BE49-F238E27FC236}">
                <a16:creationId xmlns:a16="http://schemas.microsoft.com/office/drawing/2014/main" id="{1703C5A2-E7AE-16AC-3DE6-09276E69A6F6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4725" y="1825625"/>
            <a:ext cx="770096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335338"/>
      </p:ext>
    </p:extLst>
  </p:cSld>
  <p:clrMapOvr>
    <a:masterClrMapping/>
  </p:clrMapOvr>
  <p:timing>
    <p:tnLst>
      <p:par>
        <p:cTn id="1" dur="indefinite" restart="never" nodeType="tmRoot">
          <p:childTnLst>
            <p:video>
              <p:cMediaNode vol="80000">
                <p:cTn id="2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0E2EF-73CC-585A-AAE1-8F070646F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C43AE-FC2A-6628-E679-3102E2E03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toxin? </a:t>
            </a:r>
          </a:p>
          <a:p>
            <a:r>
              <a:rPr lang="en-US" dirty="0"/>
              <a:t>What is the mechanism? </a:t>
            </a:r>
          </a:p>
          <a:p>
            <a:r>
              <a:rPr lang="en-US" dirty="0"/>
              <a:t>What are treatment options? </a:t>
            </a:r>
          </a:p>
          <a:p>
            <a:r>
              <a:rPr lang="en-US" dirty="0"/>
              <a:t>Was this scene an accurate representation of the toxicity?</a:t>
            </a:r>
          </a:p>
        </p:txBody>
      </p:sp>
    </p:spTree>
    <p:extLst>
      <p:ext uri="{BB962C8B-B14F-4D97-AF65-F5344CB8AC3E}">
        <p14:creationId xmlns:p14="http://schemas.microsoft.com/office/powerpoint/2010/main" val="2307754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B82C4-2271-80B3-6A60-585F7A323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Jesse dissolves his bathtub (and a body) | Breaking Bad Season 1 | CLIP">
            <a:hlinkClick r:id="" action="ppaction://media"/>
            <a:extLst>
              <a:ext uri="{FF2B5EF4-FFF2-40B4-BE49-F238E27FC236}">
                <a16:creationId xmlns:a16="http://schemas.microsoft.com/office/drawing/2014/main" id="{38567CE1-AAA8-E86B-F4FE-FADD69C3EE7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4725" y="1825625"/>
            <a:ext cx="770096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43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0E2EF-73CC-585A-AAE1-8F070646F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C43AE-FC2A-6628-E679-3102E2E03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toxin? </a:t>
            </a:r>
          </a:p>
          <a:p>
            <a:r>
              <a:rPr lang="en-US" dirty="0"/>
              <a:t>What is the mechanism? </a:t>
            </a:r>
          </a:p>
          <a:p>
            <a:r>
              <a:rPr lang="en-US" dirty="0"/>
              <a:t>What are treatment options? </a:t>
            </a:r>
          </a:p>
          <a:p>
            <a:r>
              <a:rPr lang="en-US" dirty="0"/>
              <a:t>Was this scene an accurate representation of the toxicity?</a:t>
            </a:r>
          </a:p>
        </p:txBody>
      </p:sp>
    </p:spTree>
    <p:extLst>
      <p:ext uri="{BB962C8B-B14F-4D97-AF65-F5344CB8AC3E}">
        <p14:creationId xmlns:p14="http://schemas.microsoft.com/office/powerpoint/2010/main" val="3652934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19828-26AB-ACDE-2369-2342591FF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Scene from The Pitt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08505-D07D-DFE1-770B-325ACDAD4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Teenager presents unresponsive and cyanotic</a:t>
            </a:r>
          </a:p>
          <a:p>
            <a:endParaRPr lang="en-US" dirty="0"/>
          </a:p>
        </p:txBody>
      </p:sp>
      <p:pic>
        <p:nvPicPr>
          <p:cNvPr id="1026" name="Picture 2" descr="r/ThePittTVShow - Okay, let's go ahead and start methylene blue.">
            <a:extLst>
              <a:ext uri="{FF2B5EF4-FFF2-40B4-BE49-F238E27FC236}">
                <a16:creationId xmlns:a16="http://schemas.microsoft.com/office/drawing/2014/main" id="{F4B6F07B-9C92-322A-F887-D1073A00FC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31" r="-1694" b="50000"/>
          <a:stretch/>
        </p:blipFill>
        <p:spPr bwMode="auto">
          <a:xfrm>
            <a:off x="3479884" y="2529291"/>
            <a:ext cx="5232231" cy="274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6061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0E2EF-73CC-585A-AAE1-8F070646F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C43AE-FC2A-6628-E679-3102E2E03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differential in a patient with cyanosis?</a:t>
            </a:r>
          </a:p>
          <a:p>
            <a:r>
              <a:rPr lang="en-US" dirty="0"/>
              <a:t>What is the toxin in this scene? </a:t>
            </a:r>
          </a:p>
          <a:p>
            <a:r>
              <a:rPr lang="en-US" dirty="0"/>
              <a:t>What is the mechanism? </a:t>
            </a:r>
          </a:p>
          <a:p>
            <a:r>
              <a:rPr lang="en-US" dirty="0"/>
              <a:t>What are treatment options? </a:t>
            </a:r>
          </a:p>
          <a:p>
            <a:r>
              <a:rPr lang="en-US" dirty="0"/>
              <a:t>What clues exist to aid in the diagnosis?</a:t>
            </a:r>
          </a:p>
          <a:p>
            <a:r>
              <a:rPr lang="en-US" dirty="0"/>
              <a:t>Was this scene an accurate representation of the toxicity?</a:t>
            </a:r>
          </a:p>
        </p:txBody>
      </p:sp>
    </p:spTree>
    <p:extLst>
      <p:ext uri="{BB962C8B-B14F-4D97-AF65-F5344CB8AC3E}">
        <p14:creationId xmlns:p14="http://schemas.microsoft.com/office/powerpoint/2010/main" val="4250082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Toxicology Case Conference</vt:lpstr>
      <vt:lpstr>Toxicology Captivating the Screen</vt:lpstr>
      <vt:lpstr>PowerPoint Presentation</vt:lpstr>
      <vt:lpstr>PowerPoint Presentation</vt:lpstr>
      <vt:lpstr>PowerPoint Presentation</vt:lpstr>
      <vt:lpstr>PowerPoint Presentation</vt:lpstr>
      <vt:lpstr>Scene from The Pitt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17</cp:revision>
  <dcterms:created xsi:type="dcterms:W3CDTF">2013-07-15T20:26:40Z</dcterms:created>
  <dcterms:modified xsi:type="dcterms:W3CDTF">2025-08-25T11:58:49Z</dcterms:modified>
</cp:coreProperties>
</file>