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26"/>
    <p:restoredTop sz="94691"/>
  </p:normalViewPr>
  <p:slideViewPr>
    <p:cSldViewPr snapToGrid="0" snapToObjects="1">
      <p:cViewPr varScale="1">
        <p:scale>
          <a:sx n="83" d="100"/>
          <a:sy n="83" d="100"/>
        </p:scale>
        <p:origin x="232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8E50A-9E39-8629-D031-7FEECCA66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CD57AC-36A4-89C5-4D2B-BA222A3EB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A97EB-31D0-349C-34F6-EEAFC9167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75AFA-4368-B580-6CEF-04E03EBA1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A7A8D-3081-2C69-60C3-094E09ED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78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3165-9568-C23B-61FE-0A991BA5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4D525-2E26-8113-E3A8-5583FBF8E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E2D0B-DAE8-C36C-B984-F5FC2D98D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9A260-516C-B49C-3DD1-59EF5B6D3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4FC24-5984-6CA9-E3C4-65C9DBF9D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8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76ED2-E3FF-5495-DFC0-B2FC5D5BBD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53F34C-F20A-8768-C125-F744D884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3D371-7AD7-155A-124D-02E4D6C9A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B1A87-2ACF-4849-ACDA-2134843DB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F7685-BD6F-1280-2281-153C479F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4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F428F-79B7-C0F7-486E-493A213BE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C3C11-2752-65BC-CF91-01155391B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A487D-649B-4AC4-C8A2-F7DFF9CD3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DFAE8-540E-6176-2C2D-9D7B554FB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D821C-E3FA-C346-DDF1-0777DE381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2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EA46-8AD8-F10C-CAAE-16DD23014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5AA13-AE67-220A-7EF2-21C974441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D0BF9-AC00-0A4B-1ED7-994C8F57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4E5E0-97D2-70F9-F09D-73645ECB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85EF1-1846-088B-CBA1-7F8ACA7E8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4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6D7A0-A7B3-668B-9FA5-AD5401A7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DB606-F30C-F703-75B5-05097E03DC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92E7D-46DA-7128-D155-F9713BFF6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6F026-CF78-19FD-3CF0-BA1AE25C9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505B5-C5F3-A0E6-268C-9236E0103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C2DE3-E453-1009-9419-DF19AAF23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2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E06A-F4E0-49DC-6355-3CF82C07C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486C2-4EA2-A989-95EA-7872554BB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77200E-804C-E506-6A4A-CDEC2BEC0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8C888-40CC-7204-EE45-DCCE9B7AB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A66158-07C8-6912-201B-CC3E8675B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0F7851-637A-7090-9604-B612BB625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19DB54-AC76-C57E-76F1-80A40B376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4EC436-E122-8382-22FC-8498C55C5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2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3078-E5A3-3A8B-10DF-9F20CF2B1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299EC6-2443-A1B7-AB0C-A7900CC6A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34EFC-8F75-5712-06E9-E0B9CC117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43BE8-2D78-431C-A109-DE7BB2D30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2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D834F6-8014-6672-3EA6-9045C687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01F70E-2F5B-4E81-7623-DA2A59FE4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E3C99F-B8DE-506B-E027-D4AAF79A6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9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78323-2291-4332-3B4B-8E4BDB65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FE5FD-644C-5ACA-FC38-8C6D3F6A4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C5A621-5682-DAF9-318A-5E4CAC94D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881F9-4850-280D-6E95-E74136888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2DB0C-7EEA-D38A-F5A3-C5DEC52CC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FFBD5-7255-9C3E-CDE9-3346806A7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0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824E3-AF0B-FA51-5F8D-4D9593780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3632E4-DC3D-DF59-6A35-4560C3ED9E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1D1CA1-4287-4263-0F8E-5CCD7AEA0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EE05E-D2D5-8800-89F6-1278ACC5D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F7CA2-D55A-EF83-F819-5F52EE02A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E0792-3D58-ECED-6A6C-890D72B0C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3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11FB53-0621-6166-DEBA-7868AF74E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B2269-4C57-46B2-5689-EB2ADE420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858CD-2975-6F12-F923-A867B9EC0E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CF8E4-DF74-4D4C-89DB-6FDFF425CB16}" type="datetimeFigureOut">
              <a:rPr lang="en-US" smtClean="0"/>
              <a:t>5/19/22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462C4-9E8C-4FC6-B8CE-E84128729C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51E8B-0E25-011A-7D80-9BDE6CC88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27B07-B9DC-4342-97B6-29DE05B62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7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0F9CF-8B15-2E0E-DB3F-E3EF9804BC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Visual Stimuli 5/26/22</a:t>
            </a:r>
          </a:p>
        </p:txBody>
      </p:sp>
    </p:spTree>
    <p:extLst>
      <p:ext uri="{BB962C8B-B14F-4D97-AF65-F5344CB8AC3E}">
        <p14:creationId xmlns:p14="http://schemas.microsoft.com/office/powerpoint/2010/main" val="3505144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E0201-EB29-8C22-A153-E57768F7C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6"/>
            <a:ext cx="6586491" cy="1676603"/>
          </a:xfrm>
        </p:spPr>
        <p:txBody>
          <a:bodyPr>
            <a:normAutofit/>
          </a:bodyPr>
          <a:lstStyle/>
          <a:p>
            <a:r>
              <a:rPr lang="en-US" sz="5400" dirty="0"/>
              <a:t> Bernie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C6011E5-ECAA-8037-8A0B-77561800A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What famous Greek philosopher was killed by this plant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What is the toxin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How does it work</a:t>
            </a:r>
          </a:p>
        </p:txBody>
      </p:sp>
      <p:pic>
        <p:nvPicPr>
          <p:cNvPr id="5" name="Content Placeholder 4" descr="A bush with white flowers&#10;&#10;Description automatically generated with medium confidence">
            <a:extLst>
              <a:ext uri="{FF2B5EF4-FFF2-40B4-BE49-F238E27FC236}">
                <a16:creationId xmlns:a16="http://schemas.microsoft.com/office/drawing/2014/main" id="{005EFDF8-8951-9DC2-72BB-231CF4F380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67" r="6408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950971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6313A-A51A-A2D6-6303-F190C947B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33" y="490537"/>
            <a:ext cx="5291663" cy="1628775"/>
          </a:xfrm>
        </p:spPr>
        <p:txBody>
          <a:bodyPr anchor="b">
            <a:normAutofit/>
          </a:bodyPr>
          <a:lstStyle/>
          <a:p>
            <a:r>
              <a:rPr lang="en-US" sz="4000" dirty="0" err="1"/>
              <a:t>Jin</a:t>
            </a:r>
            <a:endParaRPr lang="en-US" sz="4000" dirty="0"/>
          </a:p>
        </p:txBody>
      </p:sp>
      <p:pic>
        <p:nvPicPr>
          <p:cNvPr id="5" name="Content Placeholder 4" descr="A bottle of beer&#10;&#10;Description automatically generated with low confidence">
            <a:extLst>
              <a:ext uri="{FF2B5EF4-FFF2-40B4-BE49-F238E27FC236}">
                <a16:creationId xmlns:a16="http://schemas.microsoft.com/office/drawing/2014/main" id="{33CC098D-4CA2-BE37-1FCF-183EBED38A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95" r="4449"/>
          <a:stretch/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A82ABE5-CB3C-CD92-FCAE-901084630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4" y="2614612"/>
            <a:ext cx="5291663" cy="3752849"/>
          </a:xfrm>
        </p:spPr>
        <p:txBody>
          <a:bodyPr>
            <a:normAutofit/>
          </a:bodyPr>
          <a:lstStyle/>
          <a:p>
            <a:r>
              <a:rPr lang="en-US" sz="2400" b="1" dirty="0"/>
              <a:t>What is the additive in this product</a:t>
            </a:r>
          </a:p>
          <a:p>
            <a:r>
              <a:rPr lang="en-US" sz="2400" b="1" dirty="0"/>
              <a:t>What is a more recent source of iatrogenic poisoning from this substance</a:t>
            </a:r>
          </a:p>
          <a:p>
            <a:r>
              <a:rPr lang="en-US" sz="2400" b="1" dirty="0"/>
              <a:t>What are the effects of this substance</a:t>
            </a:r>
          </a:p>
        </p:txBody>
      </p:sp>
    </p:spTree>
    <p:extLst>
      <p:ext uri="{BB962C8B-B14F-4D97-AF65-F5344CB8AC3E}">
        <p14:creationId xmlns:p14="http://schemas.microsoft.com/office/powerpoint/2010/main" val="1509175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AAF9-1FE5-4067-24AD-DF6A9D2F7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33" y="490537"/>
            <a:ext cx="5291663" cy="1628775"/>
          </a:xfrm>
        </p:spPr>
        <p:txBody>
          <a:bodyPr anchor="b">
            <a:normAutofit/>
          </a:bodyPr>
          <a:lstStyle/>
          <a:p>
            <a:r>
              <a:rPr lang="en-US" sz="4000" dirty="0"/>
              <a:t>Tim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C8E68A5-9949-8182-B0E8-7218B6528F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05" r="30104" b="2"/>
          <a:stretch/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74FC64C-817A-4C92-82D6-730F43BC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4" y="2614612"/>
            <a:ext cx="5291663" cy="3752849"/>
          </a:xfrm>
        </p:spPr>
        <p:txBody>
          <a:bodyPr>
            <a:normAutofit/>
          </a:bodyPr>
          <a:lstStyle/>
          <a:p>
            <a:r>
              <a:rPr lang="en-US" sz="1800" b="1" dirty="0"/>
              <a:t>Where is this picture referring to?</a:t>
            </a:r>
          </a:p>
          <a:p>
            <a:r>
              <a:rPr lang="en-US" sz="1800" b="1" dirty="0"/>
              <a:t>What is the toxin?</a:t>
            </a:r>
          </a:p>
          <a:p>
            <a:r>
              <a:rPr lang="en-US" sz="1800" b="1" dirty="0"/>
              <a:t>What is another example of a large toxicity from this toxin?</a:t>
            </a:r>
          </a:p>
        </p:txBody>
      </p:sp>
    </p:spTree>
    <p:extLst>
      <p:ext uri="{BB962C8B-B14F-4D97-AF65-F5344CB8AC3E}">
        <p14:creationId xmlns:p14="http://schemas.microsoft.com/office/powerpoint/2010/main" val="661390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28D1E49-2A21-4A83-A0E0-FB1597B4B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88B852E-5494-418B-A833-75CF016A9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DF31E3C1-1A46-4329-9F80-B576692FE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94B4592-99CA-47B1-816F-CE2D44F65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BF690E4C-72F8-4AC5-AF99-562763CC67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F834CDD4-CAB8-4ACC-9AAC-5399C743DE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1AEB045A-6821-475B-A28E-047437ABE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D9B790C0-3D34-4626-BAFB-6EB473F40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EDA4D87F-91A4-4628-9A6E-F01820A7E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045DAB88-124C-459C-A889-DAE9C9BE2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85D44010-1DAA-4CAC-B83F-7E3E8C455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E8C01D66-5C93-4A2E-AA74-DE97574EA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E2E1A6E1-6C4A-47D3-81E2-9F8624F1BB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3E849CB5-4526-49DC-B77B-A20FDB7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5A18C8A4-FB2A-44C1-93D3-26C6DDFE0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85D014FD-8C5A-4071-B19E-4910AAB61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A37D7262-3596-4026-9AD4-E94332E52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187E37E0-AAC3-4B33-AF36-334ACCBD33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409758BB-8A0E-4BEB-BC0C-F410AD98CD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97C4EFE2-9D25-4978-BD9A-873B49270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9CCAF82A-A0E0-4B55-A97B-EFFAE79AF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4F800DD8-3954-4F73-8807-16F1CFAC1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84E1C91A-4B06-4852-918C-6380FA98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FD0493D-0164-57C9-736D-B65E03CE8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795527"/>
            <a:ext cx="10488547" cy="1190912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Kaitlyn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 w="19050">
            <a:solidFill>
              <a:srgbClr val="A7452C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9C1CA51-CF82-1F3B-CD25-7C982434E1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29" r="14417" b="2"/>
          <a:stretch/>
        </p:blipFill>
        <p:spPr>
          <a:xfrm>
            <a:off x="1103257" y="2416047"/>
            <a:ext cx="4626864" cy="3346704"/>
          </a:xfrm>
          <a:prstGeom prst="rect">
            <a:avLst/>
          </a:prstGeom>
          <a:ln w="12700">
            <a:noFill/>
          </a:ln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7979A7-2871-996A-1B9C-07529F581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703" y="2228850"/>
            <a:ext cx="5028928" cy="3699669"/>
          </a:xfrm>
        </p:spPr>
        <p:txBody>
          <a:bodyPr anchor="ctr">
            <a:normAutofit/>
          </a:bodyPr>
          <a:lstStyle/>
          <a:p>
            <a:pPr>
              <a:buClr>
                <a:srgbClr val="A7452C"/>
              </a:buClr>
            </a:pPr>
            <a:r>
              <a:rPr lang="en-US" sz="2400" b="1" dirty="0"/>
              <a:t>What are these seeds, classically used to make rosaries?</a:t>
            </a:r>
          </a:p>
          <a:p>
            <a:pPr>
              <a:buClr>
                <a:srgbClr val="A7452C"/>
              </a:buClr>
            </a:pPr>
            <a:r>
              <a:rPr lang="en-US" sz="2400" b="1" dirty="0"/>
              <a:t>What is the toxicity?</a:t>
            </a:r>
          </a:p>
          <a:p>
            <a:pPr>
              <a:buClr>
                <a:srgbClr val="A7452C"/>
              </a:buClr>
            </a:pPr>
            <a:r>
              <a:rPr lang="en-US" sz="2400" b="1" dirty="0"/>
              <a:t>What is another plant-based toxin that functions similarly</a:t>
            </a:r>
          </a:p>
        </p:txBody>
      </p:sp>
    </p:spTree>
    <p:extLst>
      <p:ext uri="{BB962C8B-B14F-4D97-AF65-F5344CB8AC3E}">
        <p14:creationId xmlns:p14="http://schemas.microsoft.com/office/powerpoint/2010/main" val="856220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28D1E49-2A21-4A83-A0E0-FB1597B4B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88B852E-5494-418B-A833-75CF016A9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DF31E3C1-1A46-4329-9F80-B576692FE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94B4592-99CA-47B1-816F-CE2D44F65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BF690E4C-72F8-4AC5-AF99-562763CC67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F834CDD4-CAB8-4ACC-9AAC-5399C743DE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1AEB045A-6821-475B-A28E-047437ABE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D9B790C0-3D34-4626-BAFB-6EB473F40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EDA4D87F-91A4-4628-9A6E-F01820A7E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045DAB88-124C-459C-A889-DAE9C9BE2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85D44010-1DAA-4CAC-B83F-7E3E8C455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E8C01D66-5C93-4A2E-AA74-DE97574EA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E2E1A6E1-6C4A-47D3-81E2-9F8624F1BB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3E849CB5-4526-49DC-B77B-A20FDB7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5A18C8A4-FB2A-44C1-93D3-26C6DDFE0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85D014FD-8C5A-4071-B19E-4910AAB61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A37D7262-3596-4026-9AD4-E94332E52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187E37E0-AAC3-4B33-AF36-334ACCBD33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409758BB-8A0E-4BEB-BC0C-F410AD98CD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97C4EFE2-9D25-4978-BD9A-873B49270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9CCAF82A-A0E0-4B55-A97B-EFFAE79AF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4F800DD8-3954-4F73-8807-16F1CFAC1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84E1C91A-4B06-4852-918C-6380FA98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8C07A83-24C3-5DC2-365E-9EE81B87A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795527"/>
            <a:ext cx="10488547" cy="1190912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Neo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 w="19050">
            <a:solidFill>
              <a:srgbClr val="C2C47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FC8F0A4-DE16-727E-B299-F9F1E00A6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553" y="2416047"/>
            <a:ext cx="4462272" cy="3346704"/>
          </a:xfrm>
          <a:prstGeom prst="rect">
            <a:avLst/>
          </a:prstGeom>
          <a:ln w="12700">
            <a:noFill/>
          </a:ln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67C4042-5F7E-1787-5287-C78FAB2D1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703" y="2228850"/>
            <a:ext cx="5028928" cy="3699669"/>
          </a:xfrm>
        </p:spPr>
        <p:txBody>
          <a:bodyPr anchor="ctr">
            <a:normAutofit/>
          </a:bodyPr>
          <a:lstStyle/>
          <a:p>
            <a:pPr>
              <a:buClr>
                <a:srgbClr val="C2C471"/>
              </a:buClr>
            </a:pPr>
            <a:r>
              <a:rPr lang="en-US" sz="2400" b="1" dirty="0"/>
              <a:t>What is the mechanism of toxicity of this product</a:t>
            </a:r>
          </a:p>
          <a:p>
            <a:pPr>
              <a:buClr>
                <a:srgbClr val="C2C471"/>
              </a:buClr>
            </a:pPr>
            <a:r>
              <a:rPr lang="en-US" sz="2400" b="1" dirty="0"/>
              <a:t>What is the antidote</a:t>
            </a:r>
          </a:p>
        </p:txBody>
      </p:sp>
    </p:spTree>
    <p:extLst>
      <p:ext uri="{BB962C8B-B14F-4D97-AF65-F5344CB8AC3E}">
        <p14:creationId xmlns:p14="http://schemas.microsoft.com/office/powerpoint/2010/main" val="721630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9AFD4-0018-2C05-5021-51C37B23A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anchor="ctr">
            <a:normAutofit/>
          </a:bodyPr>
          <a:lstStyle/>
          <a:p>
            <a:r>
              <a:rPr lang="en-US" sz="3600" dirty="0"/>
              <a:t>Audrey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8DC55C-7BE5-7A4C-2F33-5081079A0C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178" b="4857"/>
          <a:stretch/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A5EF26A-81EC-44E2-05C5-3D66AD938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752850"/>
            <a:ext cx="7485413" cy="2452687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What toxin is potentially associated with the event described in this play</a:t>
            </a:r>
          </a:p>
          <a:p>
            <a:r>
              <a:rPr lang="en-US" sz="2400" b="1" dirty="0"/>
              <a:t>Where does this toxin come from</a:t>
            </a:r>
          </a:p>
          <a:p>
            <a:r>
              <a:rPr lang="en-US" sz="2400" b="1" dirty="0"/>
              <a:t>What is the mechanism</a:t>
            </a:r>
          </a:p>
        </p:txBody>
      </p:sp>
    </p:spTree>
    <p:extLst>
      <p:ext uri="{BB962C8B-B14F-4D97-AF65-F5344CB8AC3E}">
        <p14:creationId xmlns:p14="http://schemas.microsoft.com/office/powerpoint/2010/main" val="2862439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136</Words>
  <Application>Microsoft Macintosh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Visual Stimuli 5/26/22</vt:lpstr>
      <vt:lpstr> Bernie</vt:lpstr>
      <vt:lpstr>Jin</vt:lpstr>
      <vt:lpstr>Tim</vt:lpstr>
      <vt:lpstr>Kaitlyn</vt:lpstr>
      <vt:lpstr>Neo</vt:lpstr>
      <vt:lpstr>Audrey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Stimuli 5/26/22</dc:title>
  <dc:creator>Microsoft Office User</dc:creator>
  <cp:lastModifiedBy>Microsoft Office User</cp:lastModifiedBy>
  <cp:revision>11</cp:revision>
  <dcterms:created xsi:type="dcterms:W3CDTF">2022-05-19T16:13:06Z</dcterms:created>
  <dcterms:modified xsi:type="dcterms:W3CDTF">2022-05-19T19:37:50Z</dcterms:modified>
</cp:coreProperties>
</file>