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91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110"/>
  </p:normalViewPr>
  <p:slideViewPr>
    <p:cSldViewPr snapToGrid="0">
      <p:cViewPr varScale="1">
        <p:scale>
          <a:sx n="121" d="100"/>
          <a:sy n="12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F4B4-3182-ABBB-A850-D14FFA5A4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9204E-C8CD-B074-30D7-87BA1F9F3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4947A-D3A4-9A44-4BB1-35BC40D6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540A-8F28-A74D-84BA-E61D94DB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3838-63BE-6228-9555-3B6ACCBC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0F2C-0513-91C9-04D1-AEF9938D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D846F-B3A4-582F-F05F-840693ED8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FFFE2-CACA-3454-4361-D389259B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42839-F953-8A70-AE16-C3CCCC39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20910-3589-0A3C-A061-67A14D7E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0AD878-DF94-438A-B00F-351C5482D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0AFCA-62FE-1028-4129-B33464012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1AD8-0758-F58D-DA20-F33A91F8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7EA5C-D33E-D46A-0B62-879366CD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728C0-9280-2928-6D98-87BD32C8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581F-4B7B-DA13-4759-1FA77AF8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EC37-4698-CDD3-63DC-1AC81B8F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0F9D-40E6-AE10-57E8-B6017A0D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1A1B1-0AED-6BD5-A99F-C5662A5F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52345-3E33-85A1-9520-DF82EC5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6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C4C2-ED60-DA05-FF45-3B6F4BF8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A9F67-09BC-1702-01C6-FE8266773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EE61C-4870-33E0-C7D5-37FF6E8B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76738-CE24-949B-C0BD-A5D9920B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9A17F-D9F4-218E-DFCB-A53C9397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388E-023D-4303-2925-62231422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D32F-147A-307A-C60E-2ABBEDC9A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004E4-FB00-D20A-7F99-275AEFC91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FF43E-749B-7BB3-5517-AF688BDA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4A525-B918-4DCB-32B7-58CC187F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FDD90-7BCC-DDAD-0FF1-7D33A8E6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7E7B-01AE-E968-4E61-8421639F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21521-788A-D4F9-44AC-AB16E1F4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B6A77-F4CC-3171-68F9-8D2338818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49188-682C-427B-E958-88F3C64BF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0FE9A-A7F1-8403-260E-8CB222274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77497-A2D1-DCCA-AD05-19257550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F8688-A33A-3D6A-0586-36E90C94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07C79-09B4-4D0B-54A4-F4089382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9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8DA3-CF93-622A-904A-E8819735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99EDD-BD59-0CBF-7C13-8CD08B95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CB52E-4854-18C7-80DF-76C96C64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D0918-3B7B-92E0-0A25-4F8A7E1B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253C6-F9FC-8AE8-B52B-936E6BE9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24C11-34A8-3FA2-157C-EEA6CF8B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A283F-326B-5593-96F8-046E733D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5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934E-E00A-10D0-9565-78EB17A5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593B-EAF4-0166-AAC2-6F2D7C27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BF09D-5B7A-2B1A-BF78-F99119DB7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588D9-82E7-7192-FA93-4CD0B1F4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71F2E-C799-2083-2547-E9BEE1DE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49943-5338-A4A2-6895-A44CC622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9545-C740-2B30-8FB3-8E02CE70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40937-ADC9-B14A-1574-F62280751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9473D-A7F0-1339-22B6-176DC4338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B007C-B7E9-B1E4-D68B-D066AC89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D70BA-9789-C1F6-442B-C984053A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D4F59-8925-20FA-D2B3-BC6A5059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7C68F-367D-1B09-647C-B6727553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6516A-B720-F06A-4E79-3C8C1B051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78B63-8FA6-5F43-48A8-0486D6FCF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CA565-E8E9-BD47-9ED7-C3C463C14A5A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231CE-2A53-C67A-D66F-5053C0E7B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AECFE-4F16-21B9-BC19-125273011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F7EC4-62E4-C244-AAB3-ADB0953A3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3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EAB5-D2C9-B586-5471-847F42A06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 Stimuli 1/11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98D7E-25E7-36C9-2836-FB64DA992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1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43183-467B-41A7-7819-EBEBC3DCD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61" y="4490766"/>
            <a:ext cx="10515600" cy="4351338"/>
          </a:xfrm>
        </p:spPr>
        <p:txBody>
          <a:bodyPr/>
          <a:lstStyle/>
          <a:p>
            <a:r>
              <a:rPr lang="en-US" dirty="0"/>
              <a:t>What mushroom does this look like?</a:t>
            </a:r>
          </a:p>
          <a:p>
            <a:r>
              <a:rPr lang="en-US" dirty="0"/>
              <a:t>What are the main toxins in that mushroom? </a:t>
            </a:r>
          </a:p>
          <a:p>
            <a:r>
              <a:rPr lang="en-US" dirty="0"/>
              <a:t>What is the different effect between kids and adults?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DAB21-9CBE-B5A7-0380-B8A78F89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26194"/>
            <a:ext cx="48387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DFB2-9D32-B896-3C4D-1AFC116D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76F72-84E9-FF6A-FBAB-BC1E08BE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175"/>
            <a:ext cx="10515600" cy="4351338"/>
          </a:xfrm>
        </p:spPr>
        <p:txBody>
          <a:bodyPr/>
          <a:lstStyle/>
          <a:p>
            <a:r>
              <a:rPr lang="en-US" dirty="0"/>
              <a:t>Who is this person?</a:t>
            </a:r>
          </a:p>
          <a:p>
            <a:r>
              <a:rPr lang="en-US" dirty="0"/>
              <a:t>What is the tox connection?</a:t>
            </a:r>
          </a:p>
          <a:p>
            <a:r>
              <a:rPr lang="en-US" dirty="0"/>
              <a:t>What other drugs might make sense for this?</a:t>
            </a:r>
          </a:p>
        </p:txBody>
      </p:sp>
      <p:pic>
        <p:nvPicPr>
          <p:cNvPr id="7" name="Picture 6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1D15B041-E119-05CF-A82A-D6952DED1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95" y="0"/>
            <a:ext cx="7847209" cy="47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k | God of War Wiki | Fandom">
            <a:extLst>
              <a:ext uri="{FF2B5EF4-FFF2-40B4-BE49-F238E27FC236}">
                <a16:creationId xmlns:a16="http://schemas.microsoft.com/office/drawing/2014/main" id="{14071E0C-B462-C11C-6E95-F92352CA034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r="808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89C31-8A4D-B8F0-0355-E20B5F273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7345" y="2706624"/>
            <a:ext cx="7248515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This character is a blacksmith in the </a:t>
            </a:r>
            <a:r>
              <a:rPr lang="en-US" sz="2200" i="1" dirty="0"/>
              <a:t>God of War </a:t>
            </a:r>
            <a:r>
              <a:rPr lang="en-US" sz="2200" dirty="0"/>
              <a:t>series.</a:t>
            </a:r>
          </a:p>
          <a:p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How would you propose he developed his blue complexion?</a:t>
            </a:r>
          </a:p>
        </p:txBody>
      </p:sp>
      <p:pic>
        <p:nvPicPr>
          <p:cNvPr id="2" name="Picture 2" descr="God Of War Logo E32016 by KindratBlack on DeviantArt">
            <a:extLst>
              <a:ext uri="{FF2B5EF4-FFF2-40B4-BE49-F238E27FC236}">
                <a16:creationId xmlns:a16="http://schemas.microsoft.com/office/drawing/2014/main" id="{44D061E4-5982-0409-0266-293D2AD0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86" y="784197"/>
            <a:ext cx="5501010" cy="14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1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77E8F67-0F70-F9FC-01FA-27EE155BE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36"/>
          <a:stretch/>
        </p:blipFill>
        <p:spPr bwMode="auto">
          <a:xfrm>
            <a:off x="644473" y="821421"/>
            <a:ext cx="3773499" cy="555651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11C76-6E7E-9CD9-B749-7A044569B103}"/>
              </a:ext>
            </a:extLst>
          </p:cNvPr>
          <p:cNvSpPr>
            <a:spLocks/>
          </p:cNvSpPr>
          <p:nvPr/>
        </p:nvSpPr>
        <p:spPr>
          <a:xfrm>
            <a:off x="5448792" y="2842180"/>
            <a:ext cx="5078061" cy="316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5166" defTabSz="740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plant is found in </a:t>
            </a:r>
            <a:r>
              <a:rPr lang="en-US" sz="1782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Elder Scrolls: Skyrim </a:t>
            </a: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782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Oblivion</a:t>
            </a: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is used as an alchemical ingredient.</a:t>
            </a:r>
          </a:p>
          <a:p>
            <a:pPr indent="-185166" defTabSz="74066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8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5166" defTabSz="740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plant is that and what is its toxicity.</a:t>
            </a:r>
          </a:p>
          <a:p>
            <a:pPr defTabSz="740664">
              <a:spcAft>
                <a:spcPts val="600"/>
              </a:spcAft>
            </a:pPr>
            <a:endParaRPr lang="en-US" sz="178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5166" defTabSz="740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some other plants that produce this toxidrome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28895-8235-42FB-497D-3D3E3196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972" y="938272"/>
            <a:ext cx="6867354" cy="12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5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Visual Stimuli 1/11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Stimuli 1/11</dc:title>
  <dc:creator>Michael Keenan</dc:creator>
  <cp:lastModifiedBy>Michael Keenan</cp:lastModifiedBy>
  <cp:revision>1</cp:revision>
  <dcterms:created xsi:type="dcterms:W3CDTF">2024-01-09T18:43:33Z</dcterms:created>
  <dcterms:modified xsi:type="dcterms:W3CDTF">2024-01-09T18:44:18Z</dcterms:modified>
</cp:coreProperties>
</file>