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7"/>
    <p:restoredTop sz="94627"/>
  </p:normalViewPr>
  <p:slideViewPr>
    <p:cSldViewPr snapToGrid="0">
      <p:cViewPr varScale="1">
        <p:scale>
          <a:sx n="96" d="100"/>
          <a:sy n="96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15C7-28D2-797A-76E6-179E3CA34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042E1-08EB-BF7A-548B-3EEAEA28B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D1D80-7437-C298-CB6D-4EA648AA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92A95-51C7-4384-4628-FC3C8A5F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12566-EE6D-C411-3B14-C38ADD31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4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71B4-CC8B-23FE-5B33-6DFB6F2F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F4AF5-5408-C4BB-1B0C-37763F5F4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91F2-A26B-DF29-FC30-390105A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BCDB-C962-6D8E-D642-2DD04C2A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9CCA5-7983-7FB9-BD38-2C00ADF3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96588-3404-476D-F700-DBE56DB09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9243A-9E0E-6DB8-25D4-D9177D458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D9D05-8740-F399-F0C6-7EA001A6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F9E39-88F3-3C71-D0D6-3BB5AE34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E2E62-FAEE-CE27-51AF-6DA3FF1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2272-F66B-443D-2981-CBDEE194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FEB9-F4F5-CB2A-9D08-00B0C939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9F6B1-DB11-8072-2510-29F51FE0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05F0F-EB38-F1CA-7D17-F8B09220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7E48C-A03D-E9FE-2490-21F6D3DC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DE92-9EE9-2AB1-3FB3-81A8CC1A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1F9F3-0A3E-7A39-BC2B-6875D086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1DBF5-5302-0939-E9F3-A18E1F35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13465-0390-8564-BD45-A6551964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29852-E6DE-D915-CF3C-68C03337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D632-99AC-6369-9C6A-738A8AB7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C2CF-5969-2C0B-5DE1-C50DA2D62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154F6-056D-D858-D9A4-8002D60CE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DC900-89F2-4632-A24A-3207C2DF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44A6E-1866-2D16-013E-F99E8878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05BA4-A2D4-AE0F-B86E-FD6569EC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07AD-70CB-1B0C-D864-3C68A949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6BE7B-8D66-17C2-889A-A1152C62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CDFFD-F3AC-BC2C-361E-1E56895A2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0FDE4-E20A-7F2C-853A-31A971ACA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E0CD4-D915-FF59-4EAD-9BEF04D57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36210-DEE1-1973-A65E-4ADCD40E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E95A0F-138A-43A5-D2F3-C21390BE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23AD1-C6EF-AABA-CD1E-DEE8E8B2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3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2D25-D5B5-D0F9-772D-B1A8224D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46D81-EAA4-AC1D-F19C-F51A9EEB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C8469-F85C-47F6-4150-C7B924EA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6F121-4FD9-1729-F12F-879CFC32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E6452-FE5F-62DA-0086-0B0A1E98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C2D06-2402-65F0-0FD3-56797ADA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E9AB8-D88A-FC3E-519E-2C7E8E48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5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E5D9-137C-6651-6BEF-98BAF7D0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6AC0-8FC5-735F-CB2A-7B0782DAF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2729A-91D4-ED4C-362A-F3DFFFC4C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5163E-4C03-43A1-0D93-00CC1E9A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76279-1423-42B2-EE76-D18FC388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48DC9-CE26-9E3A-7A34-31758023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B379-65D2-7609-DBDC-2FF5256F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51406-0E75-13FF-AB76-52B053F29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A344E-5463-24AA-2819-3BD382363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940E6-D459-AA6B-471B-9D736CFC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11019-363A-3E3C-A527-034578F0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7D951-6E5B-24A3-9BB7-316A47FB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A5A2A-47F4-D4F1-90FA-C49651E6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7EBDA-A594-78E0-B96C-5B96C3C40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E08D-618F-7B2E-2329-CC5D51EF6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B91D39-A15F-364C-9560-7C4BEEB58CC4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BF2DA-420D-7398-12D3-D0B4707DF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4395F-84AB-BD02-2D3B-8B7521A8A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0066E1-4070-0848-813D-2C7EC8D6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4D54-23F1-6DFC-16D1-1814B9174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 Stimuli 5/8/25</a:t>
            </a:r>
            <a:br>
              <a:rPr lang="en-US" dirty="0"/>
            </a:br>
            <a:r>
              <a:rPr lang="en-US" dirty="0"/>
              <a:t>Disaster Edition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B1350-3B87-6285-87D0-B661E496D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8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4608C-B43F-0B57-A212-83F65A56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5A89-B66D-2C9E-7DF8-C354F762B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pictures are hints. Use the pictures to identify the disaster and answer the questions</a:t>
            </a:r>
          </a:p>
          <a:p>
            <a:r>
              <a:rPr lang="en-US" dirty="0"/>
              <a:t>Some of the pictures are straight forward. Others are play on words to get to the answer</a:t>
            </a:r>
          </a:p>
        </p:txBody>
      </p:sp>
    </p:spTree>
    <p:extLst>
      <p:ext uri="{BB962C8B-B14F-4D97-AF65-F5344CB8AC3E}">
        <p14:creationId xmlns:p14="http://schemas.microsoft.com/office/powerpoint/2010/main" val="1884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5151-86D2-423A-373E-D9270D93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15F9B1-9EF1-30E3-74D8-8139FA2F7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60023" cy="312751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ABA6EE-4D86-88FF-D3BE-97888AB9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704" y="0"/>
            <a:ext cx="4850296" cy="645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B79C0-F75D-8D5A-87E0-D072514BBE3A}"/>
              </a:ext>
            </a:extLst>
          </p:cNvPr>
          <p:cNvSpPr txBox="1"/>
          <p:nvPr/>
        </p:nvSpPr>
        <p:spPr>
          <a:xfrm>
            <a:off x="646411" y="4030038"/>
            <a:ext cx="3869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toxin was involved in this disaster?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result of exposure to this toxin?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was the result of this disaster long term?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8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71921B-93C1-96BE-B1E3-ED4D19618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3775" y="212035"/>
            <a:ext cx="4351338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662B9-3858-9D9D-A515-10388F35931E}"/>
              </a:ext>
            </a:extLst>
          </p:cNvPr>
          <p:cNvSpPr txBox="1"/>
          <p:nvPr/>
        </p:nvSpPr>
        <p:spPr>
          <a:xfrm>
            <a:off x="1007164" y="1787539"/>
            <a:ext cx="4956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was the exposure in this disaster?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occurs with exposure to this substance?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did this disaster occur?</a:t>
            </a:r>
          </a:p>
        </p:txBody>
      </p:sp>
    </p:spTree>
    <p:extLst>
      <p:ext uri="{BB962C8B-B14F-4D97-AF65-F5344CB8AC3E}">
        <p14:creationId xmlns:p14="http://schemas.microsoft.com/office/powerpoint/2010/main" val="341173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E93A-C95B-32F8-9AC9-9BD2C804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F2E76E-46B1-3540-F4B7-66A0A1CAB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5166" y="0"/>
            <a:ext cx="4351338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F6D5D1-2152-2D27-ECA1-D5F85F57C21E}"/>
              </a:ext>
            </a:extLst>
          </p:cNvPr>
          <p:cNvSpPr txBox="1"/>
          <p:nvPr/>
        </p:nvSpPr>
        <p:spPr>
          <a:xfrm>
            <a:off x="1603513" y="2160104"/>
            <a:ext cx="4280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was the toxin?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occurs with this toxin?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was the result of this disaster? </a:t>
            </a:r>
          </a:p>
        </p:txBody>
      </p:sp>
    </p:spTree>
    <p:extLst>
      <p:ext uri="{BB962C8B-B14F-4D97-AF65-F5344CB8AC3E}">
        <p14:creationId xmlns:p14="http://schemas.microsoft.com/office/powerpoint/2010/main" val="400905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E32707-9041-4F76-F2E9-B0F3F2BF6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676" y="524281"/>
            <a:ext cx="4951620" cy="328903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C5C7D7-5AC9-FA83-07C5-A7C51D10B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891" y="296794"/>
            <a:ext cx="3516519" cy="3516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FAE0BF-324D-8A02-280E-93AA2581B581}"/>
              </a:ext>
            </a:extLst>
          </p:cNvPr>
          <p:cNvSpPr txBox="1"/>
          <p:nvPr/>
        </p:nvSpPr>
        <p:spPr>
          <a:xfrm>
            <a:off x="1409424" y="4969565"/>
            <a:ext cx="415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toxin?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occurs with exposure?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did the exposure occur?</a:t>
            </a:r>
          </a:p>
        </p:txBody>
      </p:sp>
    </p:spTree>
    <p:extLst>
      <p:ext uri="{BB962C8B-B14F-4D97-AF65-F5344CB8AC3E}">
        <p14:creationId xmlns:p14="http://schemas.microsoft.com/office/powerpoint/2010/main" val="238397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172B-39BB-4AE8-2D27-06D207F9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978872-E9FF-675A-C97E-6EF48E292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6678"/>
          <a:stretch/>
        </p:blipFill>
        <p:spPr>
          <a:xfrm>
            <a:off x="632238" y="-1"/>
            <a:ext cx="4522857" cy="45454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38DE04-3CDE-2342-48F1-88A4FB0820F3}"/>
              </a:ext>
            </a:extLst>
          </p:cNvPr>
          <p:cNvSpPr/>
          <p:nvPr/>
        </p:nvSpPr>
        <p:spPr>
          <a:xfrm>
            <a:off x="1338470" y="1690688"/>
            <a:ext cx="1364973" cy="482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B5EB2-F084-E36B-2B08-33D810D37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331" y="484188"/>
            <a:ext cx="5175251" cy="34381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568EDD-57A2-9579-DC51-E5D13A47298B}"/>
              </a:ext>
            </a:extLst>
          </p:cNvPr>
          <p:cNvSpPr/>
          <p:nvPr/>
        </p:nvSpPr>
        <p:spPr>
          <a:xfrm>
            <a:off x="6188765" y="569843"/>
            <a:ext cx="1895061" cy="14859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A34E8-18FB-F127-34E3-980E6C093218}"/>
              </a:ext>
            </a:extLst>
          </p:cNvPr>
          <p:cNvSpPr txBox="1"/>
          <p:nvPr/>
        </p:nvSpPr>
        <p:spPr>
          <a:xfrm>
            <a:off x="5996331" y="4426226"/>
            <a:ext cx="398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toxin is referenced?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What </a:t>
            </a:r>
            <a:r>
              <a:rPr lang="en-US" dirty="0"/>
              <a:t>type of toxin is it</a:t>
            </a:r>
            <a:r>
              <a:rPr lang="en-US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What </a:t>
            </a:r>
            <a:r>
              <a:rPr lang="en-US" dirty="0"/>
              <a:t>is it’s beneficial history?</a:t>
            </a:r>
          </a:p>
        </p:txBody>
      </p:sp>
    </p:spTree>
    <p:extLst>
      <p:ext uri="{BB962C8B-B14F-4D97-AF65-F5344CB8AC3E}">
        <p14:creationId xmlns:p14="http://schemas.microsoft.com/office/powerpoint/2010/main" val="161464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143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Visual Stimuli 5/8/25 Disaster Edition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Keenan</dc:creator>
  <cp:lastModifiedBy>Michael Keenan</cp:lastModifiedBy>
  <cp:revision>4</cp:revision>
  <dcterms:created xsi:type="dcterms:W3CDTF">2025-05-05T00:07:15Z</dcterms:created>
  <dcterms:modified xsi:type="dcterms:W3CDTF">2025-05-05T00:25:58Z</dcterms:modified>
</cp:coreProperties>
</file>