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97" d="100"/>
          <a:sy n="97" d="100"/>
        </p:scale>
        <p:origin x="1110" y="4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F4DB18A-C73C-4405-8604-9335AE3E27AF}" type="doc">
      <dgm:prSet loTypeId="urn:microsoft.com/office/officeart/2017/3/layout/HorizontalPathTimeline" loCatId="process" qsTypeId="urn:microsoft.com/office/officeart/2005/8/quickstyle/simple1" qsCatId="simple" csTypeId="urn:microsoft.com/office/officeart/2005/8/colors/accent1_2" csCatId="accent1" phldr="1"/>
      <dgm:spPr/>
      <dgm:t>
        <a:bodyPr/>
        <a:lstStyle/>
        <a:p>
          <a:endParaRPr lang="en-US"/>
        </a:p>
      </dgm:t>
    </dgm:pt>
    <dgm:pt modelId="{3A2A411A-1F24-4373-A6F0-C7C9E180C24D}">
      <dgm:prSet/>
      <dgm:spPr/>
      <dgm:t>
        <a:bodyPr/>
        <a:lstStyle/>
        <a:p>
          <a:pPr>
            <a:defRPr b="1"/>
          </a:pPr>
          <a:r>
            <a:rPr lang="en-US"/>
            <a:t>Tue. 7 Oct. 2025</a:t>
          </a:r>
        </a:p>
      </dgm:t>
    </dgm:pt>
    <dgm:pt modelId="{3C55EE91-F7E8-4434-B48C-53E59AC977C7}" type="parTrans" cxnId="{EC24DCCA-B77C-4939-83EA-5C23E2ABE270}">
      <dgm:prSet/>
      <dgm:spPr/>
      <dgm:t>
        <a:bodyPr/>
        <a:lstStyle/>
        <a:p>
          <a:endParaRPr lang="en-US"/>
        </a:p>
      </dgm:t>
    </dgm:pt>
    <dgm:pt modelId="{175E2310-801D-4711-84C2-68465D8E2536}" type="sibTrans" cxnId="{EC24DCCA-B77C-4939-83EA-5C23E2ABE270}">
      <dgm:prSet/>
      <dgm:spPr/>
      <dgm:t>
        <a:bodyPr/>
        <a:lstStyle/>
        <a:p>
          <a:endParaRPr lang="en-US"/>
        </a:p>
      </dgm:t>
    </dgm:pt>
    <dgm:pt modelId="{0E62BE2B-DB05-4782-A662-E793A6A6EA99}">
      <dgm:prSet/>
      <dgm:spPr/>
      <dgm:t>
        <a:bodyPr/>
        <a:lstStyle/>
        <a:p>
          <a:r>
            <a:rPr lang="en-US" dirty="0"/>
            <a:t>9:30 am – 12:15 pm</a:t>
          </a:r>
          <a:br>
            <a:rPr lang="en-US" dirty="0"/>
          </a:br>
          <a:r>
            <a:rPr lang="en-US" dirty="0"/>
            <a:t>Conference Program, Day 1</a:t>
          </a:r>
        </a:p>
      </dgm:t>
    </dgm:pt>
    <dgm:pt modelId="{BF94F285-91FC-4584-B6CB-EFB30103B239}" type="parTrans" cxnId="{08F08F1B-C039-4696-ACE0-33A222357023}">
      <dgm:prSet/>
      <dgm:spPr/>
      <dgm:t>
        <a:bodyPr/>
        <a:lstStyle/>
        <a:p>
          <a:endParaRPr lang="en-US"/>
        </a:p>
      </dgm:t>
    </dgm:pt>
    <dgm:pt modelId="{42E59C08-1DE7-488E-B760-EB60242089CE}" type="sibTrans" cxnId="{08F08F1B-C039-4696-ACE0-33A222357023}">
      <dgm:prSet/>
      <dgm:spPr/>
      <dgm:t>
        <a:bodyPr/>
        <a:lstStyle/>
        <a:p>
          <a:endParaRPr lang="en-US"/>
        </a:p>
      </dgm:t>
    </dgm:pt>
    <dgm:pt modelId="{0F1CFF1F-B181-4182-8AFA-69D3821C2884}">
      <dgm:prSet/>
      <dgm:spPr/>
      <dgm:t>
        <a:bodyPr/>
        <a:lstStyle/>
        <a:p>
          <a:r>
            <a:rPr lang="en-US" dirty="0"/>
            <a:t>1:30 – 3:00 pm</a:t>
          </a:r>
          <a:br>
            <a:rPr lang="en-US" dirty="0"/>
          </a:br>
          <a:r>
            <a:rPr lang="en-US" dirty="0"/>
            <a:t>UNYOC Membership &amp; Business Meeting</a:t>
          </a:r>
        </a:p>
      </dgm:t>
    </dgm:pt>
    <dgm:pt modelId="{B97EDCD0-BD87-485F-9C83-7C14030B87DB}" type="parTrans" cxnId="{5A6AB7B9-E1E8-4977-BB83-200C0E12F069}">
      <dgm:prSet/>
      <dgm:spPr/>
      <dgm:t>
        <a:bodyPr/>
        <a:lstStyle/>
        <a:p>
          <a:endParaRPr lang="en-US"/>
        </a:p>
      </dgm:t>
    </dgm:pt>
    <dgm:pt modelId="{B9834BC4-5945-4D14-A7FC-0EBEFD8966ED}" type="sibTrans" cxnId="{5A6AB7B9-E1E8-4977-BB83-200C0E12F069}">
      <dgm:prSet/>
      <dgm:spPr/>
      <dgm:t>
        <a:bodyPr/>
        <a:lstStyle/>
        <a:p>
          <a:endParaRPr lang="en-US"/>
        </a:p>
      </dgm:t>
    </dgm:pt>
    <dgm:pt modelId="{1856A60A-D853-4A82-8E65-697FE426F55F}">
      <dgm:prSet/>
      <dgm:spPr/>
      <dgm:t>
        <a:bodyPr/>
        <a:lstStyle/>
        <a:p>
          <a:pPr>
            <a:defRPr b="1"/>
          </a:pPr>
          <a:r>
            <a:rPr lang="en-US"/>
            <a:t>Wed. 8 Oct. 2025</a:t>
          </a:r>
        </a:p>
      </dgm:t>
    </dgm:pt>
    <dgm:pt modelId="{3878954C-6AB6-4499-8149-5A9F435B3824}" type="parTrans" cxnId="{256951B2-6F5D-4DED-9537-71E56DCC1565}">
      <dgm:prSet/>
      <dgm:spPr/>
      <dgm:t>
        <a:bodyPr/>
        <a:lstStyle/>
        <a:p>
          <a:endParaRPr lang="en-US"/>
        </a:p>
      </dgm:t>
    </dgm:pt>
    <dgm:pt modelId="{F9352265-C2C0-4462-A830-667AFDB2BA13}" type="sibTrans" cxnId="{256951B2-6F5D-4DED-9537-71E56DCC1565}">
      <dgm:prSet/>
      <dgm:spPr/>
      <dgm:t>
        <a:bodyPr/>
        <a:lstStyle/>
        <a:p>
          <a:endParaRPr lang="en-US"/>
        </a:p>
      </dgm:t>
    </dgm:pt>
    <dgm:pt modelId="{8954FE9E-F71A-46E0-AA0A-4B36EBA22E78}">
      <dgm:prSet/>
      <dgm:spPr/>
      <dgm:t>
        <a:bodyPr/>
        <a:lstStyle/>
        <a:p>
          <a:r>
            <a:rPr lang="en-US" dirty="0"/>
            <a:t>9:30 am – 12:00 pm</a:t>
          </a:r>
          <a:br>
            <a:rPr lang="en-US" dirty="0"/>
          </a:br>
          <a:r>
            <a:rPr lang="en-US" dirty="0"/>
            <a:t>Conference Program, Day 2</a:t>
          </a:r>
        </a:p>
      </dgm:t>
    </dgm:pt>
    <dgm:pt modelId="{4A587376-8F22-4A48-B6A3-C89CCEDBAF12}" type="parTrans" cxnId="{36F8BA69-1732-497A-BF8E-05FA5ED3DA60}">
      <dgm:prSet/>
      <dgm:spPr/>
      <dgm:t>
        <a:bodyPr/>
        <a:lstStyle/>
        <a:p>
          <a:endParaRPr lang="en-US"/>
        </a:p>
      </dgm:t>
    </dgm:pt>
    <dgm:pt modelId="{9CFADA96-C2C6-4C8C-AF17-2196B1595AAF}" type="sibTrans" cxnId="{36F8BA69-1732-497A-BF8E-05FA5ED3DA60}">
      <dgm:prSet/>
      <dgm:spPr/>
      <dgm:t>
        <a:bodyPr/>
        <a:lstStyle/>
        <a:p>
          <a:endParaRPr lang="en-US"/>
        </a:p>
      </dgm:t>
    </dgm:pt>
    <dgm:pt modelId="{A9DD5927-2BD2-4A67-828B-6C46DB348B3D}">
      <dgm:prSet/>
      <dgm:spPr/>
      <dgm:t>
        <a:bodyPr/>
        <a:lstStyle/>
        <a:p>
          <a:r>
            <a:rPr lang="en-US" dirty="0"/>
            <a:t>1:15 – 4:15 pm</a:t>
          </a:r>
          <a:br>
            <a:rPr lang="en-US" dirty="0"/>
          </a:br>
          <a:r>
            <a:rPr lang="en-US" dirty="0"/>
            <a:t>Continuing Education</a:t>
          </a:r>
        </a:p>
      </dgm:t>
    </dgm:pt>
    <dgm:pt modelId="{650B55DC-A6A4-46EC-8C0D-6BD11F356244}" type="parTrans" cxnId="{B9A7CD90-28E8-4D44-B1EE-3A79C0CB15A6}">
      <dgm:prSet/>
      <dgm:spPr/>
      <dgm:t>
        <a:bodyPr/>
        <a:lstStyle/>
        <a:p>
          <a:endParaRPr lang="en-US"/>
        </a:p>
      </dgm:t>
    </dgm:pt>
    <dgm:pt modelId="{B791C418-B912-46EB-9012-6DBBFCB6FC07}" type="sibTrans" cxnId="{B9A7CD90-28E8-4D44-B1EE-3A79C0CB15A6}">
      <dgm:prSet/>
      <dgm:spPr/>
      <dgm:t>
        <a:bodyPr/>
        <a:lstStyle/>
        <a:p>
          <a:endParaRPr lang="en-US"/>
        </a:p>
      </dgm:t>
    </dgm:pt>
    <dgm:pt modelId="{E89DC888-8586-489B-88F9-C9C18CBFDDD1}">
      <dgm:prSet/>
      <dgm:spPr/>
      <dgm:t>
        <a:bodyPr/>
        <a:lstStyle/>
        <a:p>
          <a:pPr>
            <a:defRPr b="1"/>
          </a:pPr>
          <a:r>
            <a:rPr lang="en-US"/>
            <a:t>Thu. 9 Oct. 2025</a:t>
          </a:r>
        </a:p>
      </dgm:t>
    </dgm:pt>
    <dgm:pt modelId="{29A82F2E-93E2-4925-AF12-256CE9DB33EE}" type="parTrans" cxnId="{63C8D922-6A71-447B-8417-2B0ECE040326}">
      <dgm:prSet/>
      <dgm:spPr/>
      <dgm:t>
        <a:bodyPr/>
        <a:lstStyle/>
        <a:p>
          <a:endParaRPr lang="en-US"/>
        </a:p>
      </dgm:t>
    </dgm:pt>
    <dgm:pt modelId="{266C4C94-C681-4E11-B667-6F1E20F99CB0}" type="sibTrans" cxnId="{63C8D922-6A71-447B-8417-2B0ECE040326}">
      <dgm:prSet/>
      <dgm:spPr/>
      <dgm:t>
        <a:bodyPr/>
        <a:lstStyle/>
        <a:p>
          <a:endParaRPr lang="en-US"/>
        </a:p>
      </dgm:t>
    </dgm:pt>
    <dgm:pt modelId="{AD45A6AC-5F0D-422B-8EAB-3F604115E8D3}">
      <dgm:prSet/>
      <dgm:spPr/>
      <dgm:t>
        <a:bodyPr/>
        <a:lstStyle/>
        <a:p>
          <a:r>
            <a:rPr lang="en-US" dirty="0"/>
            <a:t>9:30 am – </a:t>
          </a:r>
          <a:r>
            <a:rPr lang="en-US"/>
            <a:t>2:15 pm</a:t>
          </a:r>
          <a:br>
            <a:rPr lang="en-US"/>
          </a:br>
          <a:r>
            <a:rPr lang="en-US"/>
            <a:t>Conference </a:t>
          </a:r>
          <a:r>
            <a:rPr lang="en-US" dirty="0"/>
            <a:t>Program, Day 3</a:t>
          </a:r>
        </a:p>
      </dgm:t>
    </dgm:pt>
    <dgm:pt modelId="{F605C1C8-E084-47F9-939F-92E36B2628AB}" type="parTrans" cxnId="{FCCA2072-4807-4F18-A456-3839B91083C0}">
      <dgm:prSet/>
      <dgm:spPr/>
      <dgm:t>
        <a:bodyPr/>
        <a:lstStyle/>
        <a:p>
          <a:endParaRPr lang="en-US"/>
        </a:p>
      </dgm:t>
    </dgm:pt>
    <dgm:pt modelId="{8CBF3B9A-173E-447F-979C-4DAC51D77A66}" type="sibTrans" cxnId="{FCCA2072-4807-4F18-A456-3839B91083C0}">
      <dgm:prSet/>
      <dgm:spPr/>
      <dgm:t>
        <a:bodyPr/>
        <a:lstStyle/>
        <a:p>
          <a:endParaRPr lang="en-US"/>
        </a:p>
      </dgm:t>
    </dgm:pt>
    <dgm:pt modelId="{17458113-BCCF-42DB-9DB8-DF50B2E79930}" type="pres">
      <dgm:prSet presAssocID="{DF4DB18A-C73C-4405-8604-9335AE3E27AF}" presName="root" presStyleCnt="0">
        <dgm:presLayoutVars>
          <dgm:chMax/>
          <dgm:chPref/>
          <dgm:animLvl val="lvl"/>
        </dgm:presLayoutVars>
      </dgm:prSet>
      <dgm:spPr/>
    </dgm:pt>
    <dgm:pt modelId="{7BF557A7-1522-4827-8493-A4070CFA1AA8}" type="pres">
      <dgm:prSet presAssocID="{DF4DB18A-C73C-4405-8604-9335AE3E27AF}" presName="divider" presStyleLbl="node1" presStyleIdx="0" presStyleCnt="1"/>
      <dgm:spPr/>
    </dgm:pt>
    <dgm:pt modelId="{0D2ED578-CDDD-449B-9939-CCA7445779F8}" type="pres">
      <dgm:prSet presAssocID="{DF4DB18A-C73C-4405-8604-9335AE3E27AF}" presName="nodes" presStyleCnt="0">
        <dgm:presLayoutVars>
          <dgm:chMax/>
          <dgm:chPref/>
          <dgm:animLvl val="lvl"/>
        </dgm:presLayoutVars>
      </dgm:prSet>
      <dgm:spPr/>
    </dgm:pt>
    <dgm:pt modelId="{8BC485E1-B387-43F4-9AEC-C568D31C2863}" type="pres">
      <dgm:prSet presAssocID="{3A2A411A-1F24-4373-A6F0-C7C9E180C24D}" presName="composite" presStyleCnt="0"/>
      <dgm:spPr/>
    </dgm:pt>
    <dgm:pt modelId="{CEA426E7-0E9D-4968-884E-34619CD5DD3F}" type="pres">
      <dgm:prSet presAssocID="{3A2A411A-1F24-4373-A6F0-C7C9E180C24D}" presName="L1TextContainer" presStyleLbl="revTx" presStyleIdx="0" presStyleCnt="3">
        <dgm:presLayoutVars>
          <dgm:chMax val="1"/>
          <dgm:chPref val="1"/>
          <dgm:bulletEnabled val="1"/>
        </dgm:presLayoutVars>
      </dgm:prSet>
      <dgm:spPr/>
    </dgm:pt>
    <dgm:pt modelId="{9D5035FE-69A5-4622-BC20-6D7A7EB48357}" type="pres">
      <dgm:prSet presAssocID="{3A2A411A-1F24-4373-A6F0-C7C9E180C24D}" presName="L2TextContainerWrapper" presStyleCnt="0">
        <dgm:presLayoutVars>
          <dgm:chMax val="0"/>
          <dgm:chPref val="0"/>
          <dgm:bulletEnabled val="1"/>
        </dgm:presLayoutVars>
      </dgm:prSet>
      <dgm:spPr/>
    </dgm:pt>
    <dgm:pt modelId="{F2587C7F-EBE8-407C-8DDB-9F3FDE6145C9}" type="pres">
      <dgm:prSet presAssocID="{3A2A411A-1F24-4373-A6F0-C7C9E180C24D}" presName="L2TextContainer" presStyleLbl="bgAccFollowNode1" presStyleIdx="0" presStyleCnt="3"/>
      <dgm:spPr/>
    </dgm:pt>
    <dgm:pt modelId="{D982E835-04E0-41C3-B91F-53BDA7C2491F}" type="pres">
      <dgm:prSet presAssocID="{3A2A411A-1F24-4373-A6F0-C7C9E180C24D}" presName="FlexibleEmptyPlaceHolder" presStyleCnt="0"/>
      <dgm:spPr/>
    </dgm:pt>
    <dgm:pt modelId="{45DC2E6D-157A-4569-9595-86882B81F106}" type="pres">
      <dgm:prSet presAssocID="{3A2A411A-1F24-4373-A6F0-C7C9E180C24D}" presName="ConnectLine" presStyleLbl="alignNode1" presStyleIdx="0" presStyleCnt="3"/>
      <dgm:spPr>
        <a:solidFill>
          <a:schemeClr val="accent1">
            <a:hueOff val="0"/>
            <a:satOff val="0"/>
            <a:lumOff val="0"/>
            <a:alphaOff val="0"/>
          </a:schemeClr>
        </a:solidFill>
        <a:ln w="6350" cap="flat" cmpd="sng" algn="ctr">
          <a:solidFill>
            <a:schemeClr val="accent1">
              <a:hueOff val="0"/>
              <a:satOff val="0"/>
              <a:lumOff val="0"/>
              <a:alphaOff val="0"/>
            </a:schemeClr>
          </a:solidFill>
          <a:prstDash val="dash"/>
          <a:miter lim="800000"/>
        </a:ln>
        <a:effectLst/>
      </dgm:spPr>
    </dgm:pt>
    <dgm:pt modelId="{633659C4-3149-4F1B-9B84-231BB1D0CFC9}" type="pres">
      <dgm:prSet presAssocID="{3A2A411A-1F24-4373-A6F0-C7C9E180C24D}" presName="ConnectorPoint" presStyleLbl="fgAcc1" presStyleIdx="0" presStyleCnt="3"/>
      <dgm:spPr>
        <a:solidFill>
          <a:schemeClr val="lt1">
            <a:alpha val="90000"/>
            <a:hueOff val="0"/>
            <a:satOff val="0"/>
            <a:lumOff val="0"/>
            <a:alphaOff val="0"/>
          </a:schemeClr>
        </a:solidFill>
        <a:ln w="19050" cap="flat" cmpd="sng" algn="ctr">
          <a:noFill/>
          <a:prstDash val="solid"/>
          <a:miter lim="800000"/>
        </a:ln>
        <a:effectLst/>
      </dgm:spPr>
    </dgm:pt>
    <dgm:pt modelId="{C397A250-029B-4276-8115-AB9C6499CEBF}" type="pres">
      <dgm:prSet presAssocID="{3A2A411A-1F24-4373-A6F0-C7C9E180C24D}" presName="EmptyPlaceHolder" presStyleCnt="0"/>
      <dgm:spPr/>
    </dgm:pt>
    <dgm:pt modelId="{7F5B845B-F6F7-4937-96DB-F31B46C53382}" type="pres">
      <dgm:prSet presAssocID="{175E2310-801D-4711-84C2-68465D8E2536}" presName="spaceBetweenRectangles" presStyleCnt="0"/>
      <dgm:spPr/>
    </dgm:pt>
    <dgm:pt modelId="{1906E830-20FF-4981-AD1B-D2176611243E}" type="pres">
      <dgm:prSet presAssocID="{1856A60A-D853-4A82-8E65-697FE426F55F}" presName="composite" presStyleCnt="0"/>
      <dgm:spPr/>
    </dgm:pt>
    <dgm:pt modelId="{31ED214E-8C30-4965-BC1B-F7A12BB0D428}" type="pres">
      <dgm:prSet presAssocID="{1856A60A-D853-4A82-8E65-697FE426F55F}" presName="L1TextContainer" presStyleLbl="revTx" presStyleIdx="1" presStyleCnt="3">
        <dgm:presLayoutVars>
          <dgm:chMax val="1"/>
          <dgm:chPref val="1"/>
          <dgm:bulletEnabled val="1"/>
        </dgm:presLayoutVars>
      </dgm:prSet>
      <dgm:spPr/>
    </dgm:pt>
    <dgm:pt modelId="{5FBF3CAB-C27B-49CD-A7CB-75D239DDB75E}" type="pres">
      <dgm:prSet presAssocID="{1856A60A-D853-4A82-8E65-697FE426F55F}" presName="L2TextContainerWrapper" presStyleCnt="0">
        <dgm:presLayoutVars>
          <dgm:chMax val="0"/>
          <dgm:chPref val="0"/>
          <dgm:bulletEnabled val="1"/>
        </dgm:presLayoutVars>
      </dgm:prSet>
      <dgm:spPr/>
    </dgm:pt>
    <dgm:pt modelId="{031A108C-18CA-4986-9AAB-FE42F36C231E}" type="pres">
      <dgm:prSet presAssocID="{1856A60A-D853-4A82-8E65-697FE426F55F}" presName="L2TextContainer" presStyleLbl="bgAccFollowNode1" presStyleIdx="1" presStyleCnt="3"/>
      <dgm:spPr/>
    </dgm:pt>
    <dgm:pt modelId="{0F9E727B-1D9D-4DE5-94CD-F44E8C221095}" type="pres">
      <dgm:prSet presAssocID="{1856A60A-D853-4A82-8E65-697FE426F55F}" presName="FlexibleEmptyPlaceHolder" presStyleCnt="0"/>
      <dgm:spPr/>
    </dgm:pt>
    <dgm:pt modelId="{E8510028-2A52-4AC4-B7C0-D080FF9B6C34}" type="pres">
      <dgm:prSet presAssocID="{1856A60A-D853-4A82-8E65-697FE426F55F}" presName="ConnectLine" presStyleLbl="alignNode1" presStyleIdx="1" presStyleCnt="3"/>
      <dgm:spPr>
        <a:solidFill>
          <a:schemeClr val="accent1">
            <a:hueOff val="0"/>
            <a:satOff val="0"/>
            <a:lumOff val="0"/>
            <a:alphaOff val="0"/>
          </a:schemeClr>
        </a:solidFill>
        <a:ln w="6350" cap="flat" cmpd="sng" algn="ctr">
          <a:solidFill>
            <a:schemeClr val="accent1">
              <a:hueOff val="0"/>
              <a:satOff val="0"/>
              <a:lumOff val="0"/>
              <a:alphaOff val="0"/>
            </a:schemeClr>
          </a:solidFill>
          <a:prstDash val="dash"/>
          <a:miter lim="800000"/>
        </a:ln>
        <a:effectLst/>
      </dgm:spPr>
    </dgm:pt>
    <dgm:pt modelId="{BC8837E0-FEA0-4908-8154-5CC3717C0ED2}" type="pres">
      <dgm:prSet presAssocID="{1856A60A-D853-4A82-8E65-697FE426F55F}" presName="ConnectorPoint" presStyleLbl="fgAcc1" presStyleIdx="1" presStyleCnt="3"/>
      <dgm:spPr>
        <a:solidFill>
          <a:schemeClr val="lt1">
            <a:alpha val="90000"/>
            <a:hueOff val="0"/>
            <a:satOff val="0"/>
            <a:lumOff val="0"/>
            <a:alphaOff val="0"/>
          </a:schemeClr>
        </a:solidFill>
        <a:ln w="19050" cap="flat" cmpd="sng" algn="ctr">
          <a:noFill/>
          <a:prstDash val="solid"/>
          <a:miter lim="800000"/>
        </a:ln>
        <a:effectLst/>
      </dgm:spPr>
    </dgm:pt>
    <dgm:pt modelId="{4CF363B6-ABC4-4E14-AB3B-AE7E4C09CEB9}" type="pres">
      <dgm:prSet presAssocID="{1856A60A-D853-4A82-8E65-697FE426F55F}" presName="EmptyPlaceHolder" presStyleCnt="0"/>
      <dgm:spPr/>
    </dgm:pt>
    <dgm:pt modelId="{B6434741-F114-4F93-B3AF-DAEEE002EE1B}" type="pres">
      <dgm:prSet presAssocID="{F9352265-C2C0-4462-A830-667AFDB2BA13}" presName="spaceBetweenRectangles" presStyleCnt="0"/>
      <dgm:spPr/>
    </dgm:pt>
    <dgm:pt modelId="{6710AE69-8048-4104-B6B6-70C3F5715621}" type="pres">
      <dgm:prSet presAssocID="{E89DC888-8586-489B-88F9-C9C18CBFDDD1}" presName="composite" presStyleCnt="0"/>
      <dgm:spPr/>
    </dgm:pt>
    <dgm:pt modelId="{80528A0A-E2F5-4C05-965A-F3A2CA236763}" type="pres">
      <dgm:prSet presAssocID="{E89DC888-8586-489B-88F9-C9C18CBFDDD1}" presName="L1TextContainer" presStyleLbl="revTx" presStyleIdx="2" presStyleCnt="3">
        <dgm:presLayoutVars>
          <dgm:chMax val="1"/>
          <dgm:chPref val="1"/>
          <dgm:bulletEnabled val="1"/>
        </dgm:presLayoutVars>
      </dgm:prSet>
      <dgm:spPr/>
    </dgm:pt>
    <dgm:pt modelId="{B2033889-060D-4A40-A0BA-45F26413E8BC}" type="pres">
      <dgm:prSet presAssocID="{E89DC888-8586-489B-88F9-C9C18CBFDDD1}" presName="L2TextContainerWrapper" presStyleCnt="0">
        <dgm:presLayoutVars>
          <dgm:chMax val="0"/>
          <dgm:chPref val="0"/>
          <dgm:bulletEnabled val="1"/>
        </dgm:presLayoutVars>
      </dgm:prSet>
      <dgm:spPr/>
    </dgm:pt>
    <dgm:pt modelId="{1A5033CC-13DC-4A35-B22C-ED27172706E3}" type="pres">
      <dgm:prSet presAssocID="{E89DC888-8586-489B-88F9-C9C18CBFDDD1}" presName="L2TextContainer" presStyleLbl="bgAccFollowNode1" presStyleIdx="2" presStyleCnt="3"/>
      <dgm:spPr/>
    </dgm:pt>
    <dgm:pt modelId="{604298E6-B0D3-4B43-BF8E-B77C4D5104F8}" type="pres">
      <dgm:prSet presAssocID="{E89DC888-8586-489B-88F9-C9C18CBFDDD1}" presName="FlexibleEmptyPlaceHolder" presStyleCnt="0"/>
      <dgm:spPr/>
    </dgm:pt>
    <dgm:pt modelId="{6C4AB831-8FE8-4E22-9DD1-1AF83D257682}" type="pres">
      <dgm:prSet presAssocID="{E89DC888-8586-489B-88F9-C9C18CBFDDD1}" presName="ConnectLine" presStyleLbl="alignNode1" presStyleIdx="2" presStyleCnt="3"/>
      <dgm:spPr>
        <a:solidFill>
          <a:schemeClr val="accent1">
            <a:hueOff val="0"/>
            <a:satOff val="0"/>
            <a:lumOff val="0"/>
            <a:alphaOff val="0"/>
          </a:schemeClr>
        </a:solidFill>
        <a:ln w="6350" cap="flat" cmpd="sng" algn="ctr">
          <a:solidFill>
            <a:schemeClr val="accent1">
              <a:hueOff val="0"/>
              <a:satOff val="0"/>
              <a:lumOff val="0"/>
              <a:alphaOff val="0"/>
            </a:schemeClr>
          </a:solidFill>
          <a:prstDash val="dash"/>
          <a:miter lim="800000"/>
        </a:ln>
        <a:effectLst/>
      </dgm:spPr>
    </dgm:pt>
    <dgm:pt modelId="{D7A9216A-A12D-43B0-B35E-DDF178BB694A}" type="pres">
      <dgm:prSet presAssocID="{E89DC888-8586-489B-88F9-C9C18CBFDDD1}" presName="ConnectorPoint" presStyleLbl="fgAcc1" presStyleIdx="2" presStyleCnt="3"/>
      <dgm:spPr>
        <a:solidFill>
          <a:schemeClr val="lt1">
            <a:alpha val="90000"/>
            <a:hueOff val="0"/>
            <a:satOff val="0"/>
            <a:lumOff val="0"/>
            <a:alphaOff val="0"/>
          </a:schemeClr>
        </a:solidFill>
        <a:ln w="19050" cap="flat" cmpd="sng" algn="ctr">
          <a:noFill/>
          <a:prstDash val="solid"/>
          <a:miter lim="800000"/>
        </a:ln>
        <a:effectLst/>
      </dgm:spPr>
    </dgm:pt>
    <dgm:pt modelId="{AB8015C1-C21F-44C5-9719-0943E48E0B71}" type="pres">
      <dgm:prSet presAssocID="{E89DC888-8586-489B-88F9-C9C18CBFDDD1}" presName="EmptyPlaceHolder" presStyleCnt="0"/>
      <dgm:spPr/>
    </dgm:pt>
  </dgm:ptLst>
  <dgm:cxnLst>
    <dgm:cxn modelId="{8640FB00-D869-4E41-A515-00623ADDD299}" type="presOf" srcId="{0E62BE2B-DB05-4782-A662-E793A6A6EA99}" destId="{F2587C7F-EBE8-407C-8DDB-9F3FDE6145C9}" srcOrd="0" destOrd="0" presId="urn:microsoft.com/office/officeart/2017/3/layout/HorizontalPathTimeline"/>
    <dgm:cxn modelId="{08F08F1B-C039-4696-ACE0-33A222357023}" srcId="{3A2A411A-1F24-4373-A6F0-C7C9E180C24D}" destId="{0E62BE2B-DB05-4782-A662-E793A6A6EA99}" srcOrd="0" destOrd="0" parTransId="{BF94F285-91FC-4584-B6CB-EFB30103B239}" sibTransId="{42E59C08-1DE7-488E-B760-EB60242089CE}"/>
    <dgm:cxn modelId="{EE9F5921-E3A4-4C47-82F3-499ABC0A4900}" type="presOf" srcId="{3A2A411A-1F24-4373-A6F0-C7C9E180C24D}" destId="{CEA426E7-0E9D-4968-884E-34619CD5DD3F}" srcOrd="0" destOrd="0" presId="urn:microsoft.com/office/officeart/2017/3/layout/HorizontalPathTimeline"/>
    <dgm:cxn modelId="{63C8D922-6A71-447B-8417-2B0ECE040326}" srcId="{DF4DB18A-C73C-4405-8604-9335AE3E27AF}" destId="{E89DC888-8586-489B-88F9-C9C18CBFDDD1}" srcOrd="2" destOrd="0" parTransId="{29A82F2E-93E2-4925-AF12-256CE9DB33EE}" sibTransId="{266C4C94-C681-4E11-B667-6F1E20F99CB0}"/>
    <dgm:cxn modelId="{AAA7C336-698F-44C7-8459-D2528B6CAF59}" type="presOf" srcId="{AD45A6AC-5F0D-422B-8EAB-3F604115E8D3}" destId="{1A5033CC-13DC-4A35-B22C-ED27172706E3}" srcOrd="0" destOrd="0" presId="urn:microsoft.com/office/officeart/2017/3/layout/HorizontalPathTimeline"/>
    <dgm:cxn modelId="{C28F6B62-94FE-411A-9E78-903AE1998344}" type="presOf" srcId="{0F1CFF1F-B181-4182-8AFA-69D3821C2884}" destId="{F2587C7F-EBE8-407C-8DDB-9F3FDE6145C9}" srcOrd="0" destOrd="1" presId="urn:microsoft.com/office/officeart/2017/3/layout/HorizontalPathTimeline"/>
    <dgm:cxn modelId="{36F8BA69-1732-497A-BF8E-05FA5ED3DA60}" srcId="{1856A60A-D853-4A82-8E65-697FE426F55F}" destId="{8954FE9E-F71A-46E0-AA0A-4B36EBA22E78}" srcOrd="0" destOrd="0" parTransId="{4A587376-8F22-4A48-B6A3-C89CCEDBAF12}" sibTransId="{9CFADA96-C2C6-4C8C-AF17-2196B1595AAF}"/>
    <dgm:cxn modelId="{2F060A4A-0051-42EA-A928-35B5798494CA}" type="presOf" srcId="{E89DC888-8586-489B-88F9-C9C18CBFDDD1}" destId="{80528A0A-E2F5-4C05-965A-F3A2CA236763}" srcOrd="0" destOrd="0" presId="urn:microsoft.com/office/officeart/2017/3/layout/HorizontalPathTimeline"/>
    <dgm:cxn modelId="{4EF74150-9189-4EFF-A062-F6C740BD064C}" type="presOf" srcId="{DF4DB18A-C73C-4405-8604-9335AE3E27AF}" destId="{17458113-BCCF-42DB-9DB8-DF50B2E79930}" srcOrd="0" destOrd="0" presId="urn:microsoft.com/office/officeart/2017/3/layout/HorizontalPathTimeline"/>
    <dgm:cxn modelId="{FCCA2072-4807-4F18-A456-3839B91083C0}" srcId="{E89DC888-8586-489B-88F9-C9C18CBFDDD1}" destId="{AD45A6AC-5F0D-422B-8EAB-3F604115E8D3}" srcOrd="0" destOrd="0" parTransId="{F605C1C8-E084-47F9-939F-92E36B2628AB}" sibTransId="{8CBF3B9A-173E-447F-979C-4DAC51D77A66}"/>
    <dgm:cxn modelId="{B9A7CD90-28E8-4D44-B1EE-3A79C0CB15A6}" srcId="{1856A60A-D853-4A82-8E65-697FE426F55F}" destId="{A9DD5927-2BD2-4A67-828B-6C46DB348B3D}" srcOrd="1" destOrd="0" parTransId="{650B55DC-A6A4-46EC-8C0D-6BD11F356244}" sibTransId="{B791C418-B912-46EB-9012-6DBBFCB6FC07}"/>
    <dgm:cxn modelId="{256951B2-6F5D-4DED-9537-71E56DCC1565}" srcId="{DF4DB18A-C73C-4405-8604-9335AE3E27AF}" destId="{1856A60A-D853-4A82-8E65-697FE426F55F}" srcOrd="1" destOrd="0" parTransId="{3878954C-6AB6-4499-8149-5A9F435B3824}" sibTransId="{F9352265-C2C0-4462-A830-667AFDB2BA13}"/>
    <dgm:cxn modelId="{5A6AB7B9-E1E8-4977-BB83-200C0E12F069}" srcId="{3A2A411A-1F24-4373-A6F0-C7C9E180C24D}" destId="{0F1CFF1F-B181-4182-8AFA-69D3821C2884}" srcOrd="1" destOrd="0" parTransId="{B97EDCD0-BD87-485F-9C83-7C14030B87DB}" sibTransId="{B9834BC4-5945-4D14-A7FC-0EBEFD8966ED}"/>
    <dgm:cxn modelId="{4A5FEDB9-989B-416B-8C7C-EBDF786C1987}" type="presOf" srcId="{1856A60A-D853-4A82-8E65-697FE426F55F}" destId="{31ED214E-8C30-4965-BC1B-F7A12BB0D428}" srcOrd="0" destOrd="0" presId="urn:microsoft.com/office/officeart/2017/3/layout/HorizontalPathTimeline"/>
    <dgm:cxn modelId="{EC24DCCA-B77C-4939-83EA-5C23E2ABE270}" srcId="{DF4DB18A-C73C-4405-8604-9335AE3E27AF}" destId="{3A2A411A-1F24-4373-A6F0-C7C9E180C24D}" srcOrd="0" destOrd="0" parTransId="{3C55EE91-F7E8-4434-B48C-53E59AC977C7}" sibTransId="{175E2310-801D-4711-84C2-68465D8E2536}"/>
    <dgm:cxn modelId="{497F46E4-545B-4CF3-ABF1-3D8777B60D9D}" type="presOf" srcId="{A9DD5927-2BD2-4A67-828B-6C46DB348B3D}" destId="{031A108C-18CA-4986-9AAB-FE42F36C231E}" srcOrd="0" destOrd="1" presId="urn:microsoft.com/office/officeart/2017/3/layout/HorizontalPathTimeline"/>
    <dgm:cxn modelId="{196296F6-B74E-43A5-BAE3-6F9DD53E466A}" type="presOf" srcId="{8954FE9E-F71A-46E0-AA0A-4B36EBA22E78}" destId="{031A108C-18CA-4986-9AAB-FE42F36C231E}" srcOrd="0" destOrd="0" presId="urn:microsoft.com/office/officeart/2017/3/layout/HorizontalPathTimeline"/>
    <dgm:cxn modelId="{68328F3E-A757-4A9F-985B-8AD1A3F4E482}" type="presParOf" srcId="{17458113-BCCF-42DB-9DB8-DF50B2E79930}" destId="{7BF557A7-1522-4827-8493-A4070CFA1AA8}" srcOrd="0" destOrd="0" presId="urn:microsoft.com/office/officeart/2017/3/layout/HorizontalPathTimeline"/>
    <dgm:cxn modelId="{F363A113-8D33-4D89-A3C8-6F04B371ED47}" type="presParOf" srcId="{17458113-BCCF-42DB-9DB8-DF50B2E79930}" destId="{0D2ED578-CDDD-449B-9939-CCA7445779F8}" srcOrd="1" destOrd="0" presId="urn:microsoft.com/office/officeart/2017/3/layout/HorizontalPathTimeline"/>
    <dgm:cxn modelId="{D8B313D9-5B53-4A82-8FB0-4EC84149DA06}" type="presParOf" srcId="{0D2ED578-CDDD-449B-9939-CCA7445779F8}" destId="{8BC485E1-B387-43F4-9AEC-C568D31C2863}" srcOrd="0" destOrd="0" presId="urn:microsoft.com/office/officeart/2017/3/layout/HorizontalPathTimeline"/>
    <dgm:cxn modelId="{6D3F417B-AAAC-423A-876C-22AAF4CE0991}" type="presParOf" srcId="{8BC485E1-B387-43F4-9AEC-C568D31C2863}" destId="{CEA426E7-0E9D-4968-884E-34619CD5DD3F}" srcOrd="0" destOrd="0" presId="urn:microsoft.com/office/officeart/2017/3/layout/HorizontalPathTimeline"/>
    <dgm:cxn modelId="{D693697F-3F48-40C6-A3CB-F09E3EC29574}" type="presParOf" srcId="{8BC485E1-B387-43F4-9AEC-C568D31C2863}" destId="{9D5035FE-69A5-4622-BC20-6D7A7EB48357}" srcOrd="1" destOrd="0" presId="urn:microsoft.com/office/officeart/2017/3/layout/HorizontalPathTimeline"/>
    <dgm:cxn modelId="{184F092C-488B-4301-BA4C-40A58A745867}" type="presParOf" srcId="{9D5035FE-69A5-4622-BC20-6D7A7EB48357}" destId="{F2587C7F-EBE8-407C-8DDB-9F3FDE6145C9}" srcOrd="0" destOrd="0" presId="urn:microsoft.com/office/officeart/2017/3/layout/HorizontalPathTimeline"/>
    <dgm:cxn modelId="{2B775A50-E630-4D9E-96AB-E7C955656D04}" type="presParOf" srcId="{9D5035FE-69A5-4622-BC20-6D7A7EB48357}" destId="{D982E835-04E0-41C3-B91F-53BDA7C2491F}" srcOrd="1" destOrd="0" presId="urn:microsoft.com/office/officeart/2017/3/layout/HorizontalPathTimeline"/>
    <dgm:cxn modelId="{BC6E5AC8-812D-441B-BC9F-6D286BD6FFF0}" type="presParOf" srcId="{8BC485E1-B387-43F4-9AEC-C568D31C2863}" destId="{45DC2E6D-157A-4569-9595-86882B81F106}" srcOrd="2" destOrd="0" presId="urn:microsoft.com/office/officeart/2017/3/layout/HorizontalPathTimeline"/>
    <dgm:cxn modelId="{D729D7FD-59AB-4B07-8C9B-B357907AEDB8}" type="presParOf" srcId="{8BC485E1-B387-43F4-9AEC-C568D31C2863}" destId="{633659C4-3149-4F1B-9B84-231BB1D0CFC9}" srcOrd="3" destOrd="0" presId="urn:microsoft.com/office/officeart/2017/3/layout/HorizontalPathTimeline"/>
    <dgm:cxn modelId="{F1759D93-083C-495A-A76D-393E3D3CD608}" type="presParOf" srcId="{8BC485E1-B387-43F4-9AEC-C568D31C2863}" destId="{C397A250-029B-4276-8115-AB9C6499CEBF}" srcOrd="4" destOrd="0" presId="urn:microsoft.com/office/officeart/2017/3/layout/HorizontalPathTimeline"/>
    <dgm:cxn modelId="{4274785A-D2D3-4166-83C6-D6A7348AC008}" type="presParOf" srcId="{0D2ED578-CDDD-449B-9939-CCA7445779F8}" destId="{7F5B845B-F6F7-4937-96DB-F31B46C53382}" srcOrd="1" destOrd="0" presId="urn:microsoft.com/office/officeart/2017/3/layout/HorizontalPathTimeline"/>
    <dgm:cxn modelId="{15A0250D-5EAE-4E75-A946-74E6E9DE9600}" type="presParOf" srcId="{0D2ED578-CDDD-449B-9939-CCA7445779F8}" destId="{1906E830-20FF-4981-AD1B-D2176611243E}" srcOrd="2" destOrd="0" presId="urn:microsoft.com/office/officeart/2017/3/layout/HorizontalPathTimeline"/>
    <dgm:cxn modelId="{14082E71-AAEE-4F98-ACEE-6D9CD19EE799}" type="presParOf" srcId="{1906E830-20FF-4981-AD1B-D2176611243E}" destId="{31ED214E-8C30-4965-BC1B-F7A12BB0D428}" srcOrd="0" destOrd="0" presId="urn:microsoft.com/office/officeart/2017/3/layout/HorizontalPathTimeline"/>
    <dgm:cxn modelId="{966E7B29-C24A-42F0-9051-3F8BB28AD3C0}" type="presParOf" srcId="{1906E830-20FF-4981-AD1B-D2176611243E}" destId="{5FBF3CAB-C27B-49CD-A7CB-75D239DDB75E}" srcOrd="1" destOrd="0" presId="urn:microsoft.com/office/officeart/2017/3/layout/HorizontalPathTimeline"/>
    <dgm:cxn modelId="{AEDEADD3-7F90-414C-98AD-605505DED831}" type="presParOf" srcId="{5FBF3CAB-C27B-49CD-A7CB-75D239DDB75E}" destId="{031A108C-18CA-4986-9AAB-FE42F36C231E}" srcOrd="0" destOrd="0" presId="urn:microsoft.com/office/officeart/2017/3/layout/HorizontalPathTimeline"/>
    <dgm:cxn modelId="{CB0491A8-DF9E-4AA7-9725-CF91850B23BB}" type="presParOf" srcId="{5FBF3CAB-C27B-49CD-A7CB-75D239DDB75E}" destId="{0F9E727B-1D9D-4DE5-94CD-F44E8C221095}" srcOrd="1" destOrd="0" presId="urn:microsoft.com/office/officeart/2017/3/layout/HorizontalPathTimeline"/>
    <dgm:cxn modelId="{DE78A557-2A9E-48CB-8CE7-4334CBBA06AE}" type="presParOf" srcId="{1906E830-20FF-4981-AD1B-D2176611243E}" destId="{E8510028-2A52-4AC4-B7C0-D080FF9B6C34}" srcOrd="2" destOrd="0" presId="urn:microsoft.com/office/officeart/2017/3/layout/HorizontalPathTimeline"/>
    <dgm:cxn modelId="{9B8418C3-68F0-4E32-AF4F-C688BF1DF751}" type="presParOf" srcId="{1906E830-20FF-4981-AD1B-D2176611243E}" destId="{BC8837E0-FEA0-4908-8154-5CC3717C0ED2}" srcOrd="3" destOrd="0" presId="urn:microsoft.com/office/officeart/2017/3/layout/HorizontalPathTimeline"/>
    <dgm:cxn modelId="{D85328B4-1C92-4AF2-8B65-1859C0F263B7}" type="presParOf" srcId="{1906E830-20FF-4981-AD1B-D2176611243E}" destId="{4CF363B6-ABC4-4E14-AB3B-AE7E4C09CEB9}" srcOrd="4" destOrd="0" presId="urn:microsoft.com/office/officeart/2017/3/layout/HorizontalPathTimeline"/>
    <dgm:cxn modelId="{4ED9EE84-3B4A-412C-ABA6-53F4C6D2D905}" type="presParOf" srcId="{0D2ED578-CDDD-449B-9939-CCA7445779F8}" destId="{B6434741-F114-4F93-B3AF-DAEEE002EE1B}" srcOrd="3" destOrd="0" presId="urn:microsoft.com/office/officeart/2017/3/layout/HorizontalPathTimeline"/>
    <dgm:cxn modelId="{17A2AD41-F465-4348-9E6C-C4340FA52C90}" type="presParOf" srcId="{0D2ED578-CDDD-449B-9939-CCA7445779F8}" destId="{6710AE69-8048-4104-B6B6-70C3F5715621}" srcOrd="4" destOrd="0" presId="urn:microsoft.com/office/officeart/2017/3/layout/HorizontalPathTimeline"/>
    <dgm:cxn modelId="{F51A6CF1-2C84-4181-A7DA-81F5E77AB7E5}" type="presParOf" srcId="{6710AE69-8048-4104-B6B6-70C3F5715621}" destId="{80528A0A-E2F5-4C05-965A-F3A2CA236763}" srcOrd="0" destOrd="0" presId="urn:microsoft.com/office/officeart/2017/3/layout/HorizontalPathTimeline"/>
    <dgm:cxn modelId="{479CE44F-CE24-4C0C-90C6-F673515D3159}" type="presParOf" srcId="{6710AE69-8048-4104-B6B6-70C3F5715621}" destId="{B2033889-060D-4A40-A0BA-45F26413E8BC}" srcOrd="1" destOrd="0" presId="urn:microsoft.com/office/officeart/2017/3/layout/HorizontalPathTimeline"/>
    <dgm:cxn modelId="{362C46EF-C81E-433C-BF1E-4BFE6AF1325B}" type="presParOf" srcId="{B2033889-060D-4A40-A0BA-45F26413E8BC}" destId="{1A5033CC-13DC-4A35-B22C-ED27172706E3}" srcOrd="0" destOrd="0" presId="urn:microsoft.com/office/officeart/2017/3/layout/HorizontalPathTimeline"/>
    <dgm:cxn modelId="{B0FC9C98-06E9-4327-81B4-0563032C5C1B}" type="presParOf" srcId="{B2033889-060D-4A40-A0BA-45F26413E8BC}" destId="{604298E6-B0D3-4B43-BF8E-B77C4D5104F8}" srcOrd="1" destOrd="0" presId="urn:microsoft.com/office/officeart/2017/3/layout/HorizontalPathTimeline"/>
    <dgm:cxn modelId="{98197DCD-FDDB-468A-8F1A-17D7F4B64D28}" type="presParOf" srcId="{6710AE69-8048-4104-B6B6-70C3F5715621}" destId="{6C4AB831-8FE8-4E22-9DD1-1AF83D257682}" srcOrd="2" destOrd="0" presId="urn:microsoft.com/office/officeart/2017/3/layout/HorizontalPathTimeline"/>
    <dgm:cxn modelId="{445D1245-5336-4CB3-881F-BBE533D16BF9}" type="presParOf" srcId="{6710AE69-8048-4104-B6B6-70C3F5715621}" destId="{D7A9216A-A12D-43B0-B35E-DDF178BB694A}" srcOrd="3" destOrd="0" presId="urn:microsoft.com/office/officeart/2017/3/layout/HorizontalPathTimeline"/>
    <dgm:cxn modelId="{21F1F44E-B667-40B9-9450-3D8C6F505E20}" type="presParOf" srcId="{6710AE69-8048-4104-B6B6-70C3F5715621}" destId="{AB8015C1-C21F-44C5-9719-0943E48E0B71}" srcOrd="4" destOrd="0" presId="urn:microsoft.com/office/officeart/2017/3/layout/HorizontalPathTimeline"/>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EA426E7-0E9D-4968-884E-34619CD5DD3F}">
      <dsp:nvSpPr>
        <dsp:cNvPr id="0" name=""/>
        <dsp:cNvSpPr/>
      </dsp:nvSpPr>
      <dsp:spPr>
        <a:xfrm>
          <a:off x="335677" y="2211995"/>
          <a:ext cx="2685420" cy="46546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1">
          <a:noAutofit/>
        </a:bodyPr>
        <a:lstStyle/>
        <a:p>
          <a:pPr marL="0" lvl="0" indent="0" algn="ctr" defTabSz="755650">
            <a:lnSpc>
              <a:spcPct val="90000"/>
            </a:lnSpc>
            <a:spcBef>
              <a:spcPct val="0"/>
            </a:spcBef>
            <a:spcAft>
              <a:spcPct val="35000"/>
            </a:spcAft>
            <a:buNone/>
            <a:defRPr b="1"/>
          </a:pPr>
          <a:r>
            <a:rPr lang="en-US" sz="1700" kern="1200"/>
            <a:t>Tue. 7 Oct. 2025</a:t>
          </a:r>
        </a:p>
      </dsp:txBody>
      <dsp:txXfrm>
        <a:off x="335677" y="2211995"/>
        <a:ext cx="2685420" cy="465466"/>
      </dsp:txXfrm>
    </dsp:sp>
    <dsp:sp modelId="{7BF557A7-1522-4827-8493-A4070CFA1AA8}">
      <dsp:nvSpPr>
        <dsp:cNvPr id="0" name=""/>
        <dsp:cNvSpPr/>
      </dsp:nvSpPr>
      <dsp:spPr>
        <a:xfrm>
          <a:off x="0" y="1977202"/>
          <a:ext cx="6713552" cy="164766"/>
        </a:xfrm>
        <a:prstGeom prst="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F2587C7F-EBE8-407C-8DDB-9F3FDE6145C9}">
      <dsp:nvSpPr>
        <dsp:cNvPr id="0" name=""/>
        <dsp:cNvSpPr/>
      </dsp:nvSpPr>
      <dsp:spPr>
        <a:xfrm>
          <a:off x="201406" y="19952"/>
          <a:ext cx="2953962" cy="1256991"/>
        </a:xfrm>
        <a:prstGeom prst="rect">
          <a:avLst/>
        </a:prstGeom>
        <a:solidFill>
          <a:schemeClr val="accent1">
            <a:alpha val="90000"/>
            <a:tint val="40000"/>
            <a:hueOff val="0"/>
            <a:satOff val="0"/>
            <a:lumOff val="0"/>
            <a:alphaOff val="0"/>
          </a:schemeClr>
        </a:solidFill>
        <a:ln w="1905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23825" tIns="123825" rIns="123825" bIns="123825" numCol="1" spcCol="1270" anchor="ctr" anchorCtr="0">
          <a:noAutofit/>
        </a:bodyPr>
        <a:lstStyle/>
        <a:p>
          <a:pPr marL="0" lvl="0" indent="0" algn="l" defTabSz="577850">
            <a:lnSpc>
              <a:spcPct val="90000"/>
            </a:lnSpc>
            <a:spcBef>
              <a:spcPct val="0"/>
            </a:spcBef>
            <a:spcAft>
              <a:spcPct val="35000"/>
            </a:spcAft>
            <a:buNone/>
          </a:pPr>
          <a:r>
            <a:rPr lang="en-US" sz="1300" kern="1200" dirty="0"/>
            <a:t>9:30 am – 12:15 pm</a:t>
          </a:r>
          <a:br>
            <a:rPr lang="en-US" sz="1300" kern="1200" dirty="0"/>
          </a:br>
          <a:r>
            <a:rPr lang="en-US" sz="1300" kern="1200" dirty="0"/>
            <a:t>Conference Program, Day 1</a:t>
          </a:r>
        </a:p>
        <a:p>
          <a:pPr marL="0" lvl="0" indent="0" algn="l" defTabSz="577850">
            <a:lnSpc>
              <a:spcPct val="90000"/>
            </a:lnSpc>
            <a:spcBef>
              <a:spcPct val="0"/>
            </a:spcBef>
            <a:spcAft>
              <a:spcPct val="35000"/>
            </a:spcAft>
            <a:buNone/>
          </a:pPr>
          <a:r>
            <a:rPr lang="en-US" sz="1300" kern="1200" dirty="0"/>
            <a:t>1:30 – 3:00 pm</a:t>
          </a:r>
          <a:br>
            <a:rPr lang="en-US" sz="1300" kern="1200" dirty="0"/>
          </a:br>
          <a:r>
            <a:rPr lang="en-US" sz="1300" kern="1200" dirty="0"/>
            <a:t>UNYOC Membership &amp; Business Meeting</a:t>
          </a:r>
        </a:p>
      </dsp:txBody>
      <dsp:txXfrm>
        <a:off x="201406" y="19952"/>
        <a:ext cx="2953962" cy="1256991"/>
      </dsp:txXfrm>
    </dsp:sp>
    <dsp:sp modelId="{45DC2E6D-157A-4569-9595-86882B81F106}">
      <dsp:nvSpPr>
        <dsp:cNvPr id="0" name=""/>
        <dsp:cNvSpPr/>
      </dsp:nvSpPr>
      <dsp:spPr>
        <a:xfrm>
          <a:off x="1678388" y="1276943"/>
          <a:ext cx="0" cy="700259"/>
        </a:xfrm>
        <a:prstGeom prst="line">
          <a:avLst/>
        </a:prstGeom>
        <a:solidFill>
          <a:schemeClr val="accent1">
            <a:hueOff val="0"/>
            <a:satOff val="0"/>
            <a:lumOff val="0"/>
            <a:alphaOff val="0"/>
          </a:schemeClr>
        </a:solidFill>
        <a:ln w="6350" cap="flat" cmpd="sng" algn="ctr">
          <a:solidFill>
            <a:schemeClr val="accent1">
              <a:hueOff val="0"/>
              <a:satOff val="0"/>
              <a:lumOff val="0"/>
              <a:alphaOff val="0"/>
            </a:schemeClr>
          </a:solidFill>
          <a:prstDash val="dash"/>
          <a:miter lim="800000"/>
        </a:ln>
        <a:effectLst/>
      </dsp:spPr>
      <dsp:style>
        <a:lnRef idx="2">
          <a:scrgbClr r="0" g="0" b="0"/>
        </a:lnRef>
        <a:fillRef idx="1">
          <a:scrgbClr r="0" g="0" b="0"/>
        </a:fillRef>
        <a:effectRef idx="0">
          <a:scrgbClr r="0" g="0" b="0"/>
        </a:effectRef>
        <a:fontRef idx="minor">
          <a:schemeClr val="lt1"/>
        </a:fontRef>
      </dsp:style>
    </dsp:sp>
    <dsp:sp modelId="{31ED214E-8C30-4965-BC1B-F7A12BB0D428}">
      <dsp:nvSpPr>
        <dsp:cNvPr id="0" name=""/>
        <dsp:cNvSpPr/>
      </dsp:nvSpPr>
      <dsp:spPr>
        <a:xfrm>
          <a:off x="2014065" y="1441710"/>
          <a:ext cx="2685420" cy="46546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b" anchorCtr="1">
          <a:noAutofit/>
        </a:bodyPr>
        <a:lstStyle/>
        <a:p>
          <a:pPr marL="0" lvl="0" indent="0" algn="ctr" defTabSz="755650">
            <a:lnSpc>
              <a:spcPct val="90000"/>
            </a:lnSpc>
            <a:spcBef>
              <a:spcPct val="0"/>
            </a:spcBef>
            <a:spcAft>
              <a:spcPct val="35000"/>
            </a:spcAft>
            <a:buNone/>
            <a:defRPr b="1"/>
          </a:pPr>
          <a:r>
            <a:rPr lang="en-US" sz="1700" kern="1200"/>
            <a:t>Wed. 8 Oct. 2025</a:t>
          </a:r>
        </a:p>
      </dsp:txBody>
      <dsp:txXfrm>
        <a:off x="2014065" y="1441710"/>
        <a:ext cx="2685420" cy="465466"/>
      </dsp:txXfrm>
    </dsp:sp>
    <dsp:sp modelId="{031A108C-18CA-4986-9AAB-FE42F36C231E}">
      <dsp:nvSpPr>
        <dsp:cNvPr id="0" name=""/>
        <dsp:cNvSpPr/>
      </dsp:nvSpPr>
      <dsp:spPr>
        <a:xfrm>
          <a:off x="1879794" y="2842228"/>
          <a:ext cx="2953962" cy="1059463"/>
        </a:xfrm>
        <a:prstGeom prst="rect">
          <a:avLst/>
        </a:prstGeom>
        <a:solidFill>
          <a:schemeClr val="accent1">
            <a:alpha val="90000"/>
            <a:tint val="40000"/>
            <a:hueOff val="0"/>
            <a:satOff val="0"/>
            <a:lumOff val="0"/>
            <a:alphaOff val="0"/>
          </a:schemeClr>
        </a:solidFill>
        <a:ln w="1905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23825" tIns="123825" rIns="123825" bIns="123825" numCol="1" spcCol="1270" anchor="ctr" anchorCtr="0">
          <a:noAutofit/>
        </a:bodyPr>
        <a:lstStyle/>
        <a:p>
          <a:pPr marL="0" lvl="0" indent="0" algn="l" defTabSz="577850">
            <a:lnSpc>
              <a:spcPct val="90000"/>
            </a:lnSpc>
            <a:spcBef>
              <a:spcPct val="0"/>
            </a:spcBef>
            <a:spcAft>
              <a:spcPct val="35000"/>
            </a:spcAft>
            <a:buNone/>
          </a:pPr>
          <a:r>
            <a:rPr lang="en-US" sz="1300" kern="1200" dirty="0"/>
            <a:t>9:30 am – 12:00 pm</a:t>
          </a:r>
          <a:br>
            <a:rPr lang="en-US" sz="1300" kern="1200" dirty="0"/>
          </a:br>
          <a:r>
            <a:rPr lang="en-US" sz="1300" kern="1200" dirty="0"/>
            <a:t>Conference Program, Day 2</a:t>
          </a:r>
        </a:p>
        <a:p>
          <a:pPr marL="0" lvl="0" indent="0" algn="l" defTabSz="577850">
            <a:lnSpc>
              <a:spcPct val="90000"/>
            </a:lnSpc>
            <a:spcBef>
              <a:spcPct val="0"/>
            </a:spcBef>
            <a:spcAft>
              <a:spcPct val="35000"/>
            </a:spcAft>
            <a:buNone/>
          </a:pPr>
          <a:r>
            <a:rPr lang="en-US" sz="1300" kern="1200" dirty="0"/>
            <a:t>1:15 – 4:15 pm</a:t>
          </a:r>
          <a:br>
            <a:rPr lang="en-US" sz="1300" kern="1200" dirty="0"/>
          </a:br>
          <a:r>
            <a:rPr lang="en-US" sz="1300" kern="1200" dirty="0"/>
            <a:t>Continuing Education</a:t>
          </a:r>
        </a:p>
      </dsp:txBody>
      <dsp:txXfrm>
        <a:off x="1879794" y="2842228"/>
        <a:ext cx="2953962" cy="1059463"/>
      </dsp:txXfrm>
    </dsp:sp>
    <dsp:sp modelId="{E8510028-2A52-4AC4-B7C0-D080FF9B6C34}">
      <dsp:nvSpPr>
        <dsp:cNvPr id="0" name=""/>
        <dsp:cNvSpPr/>
      </dsp:nvSpPr>
      <dsp:spPr>
        <a:xfrm>
          <a:off x="3356776" y="2141969"/>
          <a:ext cx="0" cy="700259"/>
        </a:xfrm>
        <a:prstGeom prst="line">
          <a:avLst/>
        </a:prstGeom>
        <a:solidFill>
          <a:schemeClr val="accent1">
            <a:hueOff val="0"/>
            <a:satOff val="0"/>
            <a:lumOff val="0"/>
            <a:alphaOff val="0"/>
          </a:schemeClr>
        </a:solidFill>
        <a:ln w="6350" cap="flat" cmpd="sng" algn="ctr">
          <a:solidFill>
            <a:schemeClr val="accent1">
              <a:hueOff val="0"/>
              <a:satOff val="0"/>
              <a:lumOff val="0"/>
              <a:alphaOff val="0"/>
            </a:schemeClr>
          </a:solidFill>
          <a:prstDash val="dash"/>
          <a:miter lim="800000"/>
        </a:ln>
        <a:effectLst/>
      </dsp:spPr>
      <dsp:style>
        <a:lnRef idx="2">
          <a:scrgbClr r="0" g="0" b="0"/>
        </a:lnRef>
        <a:fillRef idx="1">
          <a:scrgbClr r="0" g="0" b="0"/>
        </a:fillRef>
        <a:effectRef idx="0">
          <a:scrgbClr r="0" g="0" b="0"/>
        </a:effectRef>
        <a:fontRef idx="minor">
          <a:schemeClr val="lt1"/>
        </a:fontRef>
      </dsp:style>
    </dsp:sp>
    <dsp:sp modelId="{633659C4-3149-4F1B-9B84-231BB1D0CFC9}">
      <dsp:nvSpPr>
        <dsp:cNvPr id="0" name=""/>
        <dsp:cNvSpPr/>
      </dsp:nvSpPr>
      <dsp:spPr>
        <a:xfrm>
          <a:off x="1626898" y="2008096"/>
          <a:ext cx="102979" cy="102979"/>
        </a:xfrm>
        <a:prstGeom prst="ellipse">
          <a:avLst/>
        </a:prstGeom>
        <a:solidFill>
          <a:schemeClr val="lt1">
            <a:alpha val="90000"/>
            <a:hueOff val="0"/>
            <a:satOff val="0"/>
            <a:lumOff val="0"/>
            <a:alphaOff val="0"/>
          </a:schemeClr>
        </a:solidFill>
        <a:ln w="19050" cap="flat" cmpd="sng" algn="ctr">
          <a:noFill/>
          <a:prstDash val="solid"/>
          <a:miter lim="800000"/>
        </a:ln>
        <a:effectLst/>
      </dsp:spPr>
      <dsp:style>
        <a:lnRef idx="2">
          <a:scrgbClr r="0" g="0" b="0"/>
        </a:lnRef>
        <a:fillRef idx="1">
          <a:scrgbClr r="0" g="0" b="0"/>
        </a:fillRef>
        <a:effectRef idx="0">
          <a:scrgbClr r="0" g="0" b="0"/>
        </a:effectRef>
        <a:fontRef idx="minor"/>
      </dsp:style>
    </dsp:sp>
    <dsp:sp modelId="{BC8837E0-FEA0-4908-8154-5CC3717C0ED2}">
      <dsp:nvSpPr>
        <dsp:cNvPr id="0" name=""/>
        <dsp:cNvSpPr/>
      </dsp:nvSpPr>
      <dsp:spPr>
        <a:xfrm>
          <a:off x="3305286" y="2008096"/>
          <a:ext cx="102979" cy="102979"/>
        </a:xfrm>
        <a:prstGeom prst="ellipse">
          <a:avLst/>
        </a:prstGeom>
        <a:solidFill>
          <a:schemeClr val="lt1">
            <a:alpha val="90000"/>
            <a:hueOff val="0"/>
            <a:satOff val="0"/>
            <a:lumOff val="0"/>
            <a:alphaOff val="0"/>
          </a:schemeClr>
        </a:solidFill>
        <a:ln w="19050" cap="flat" cmpd="sng" algn="ctr">
          <a:noFill/>
          <a:prstDash val="solid"/>
          <a:miter lim="800000"/>
        </a:ln>
        <a:effectLst/>
      </dsp:spPr>
      <dsp:style>
        <a:lnRef idx="2">
          <a:scrgbClr r="0" g="0" b="0"/>
        </a:lnRef>
        <a:fillRef idx="1">
          <a:scrgbClr r="0" g="0" b="0"/>
        </a:fillRef>
        <a:effectRef idx="0">
          <a:scrgbClr r="0" g="0" b="0"/>
        </a:effectRef>
        <a:fontRef idx="minor"/>
      </dsp:style>
    </dsp:sp>
    <dsp:sp modelId="{80528A0A-E2F5-4C05-965A-F3A2CA236763}">
      <dsp:nvSpPr>
        <dsp:cNvPr id="0" name=""/>
        <dsp:cNvSpPr/>
      </dsp:nvSpPr>
      <dsp:spPr>
        <a:xfrm>
          <a:off x="3692453" y="2211995"/>
          <a:ext cx="2685420" cy="46546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1">
          <a:noAutofit/>
        </a:bodyPr>
        <a:lstStyle/>
        <a:p>
          <a:pPr marL="0" lvl="0" indent="0" algn="ctr" defTabSz="755650">
            <a:lnSpc>
              <a:spcPct val="90000"/>
            </a:lnSpc>
            <a:spcBef>
              <a:spcPct val="0"/>
            </a:spcBef>
            <a:spcAft>
              <a:spcPct val="35000"/>
            </a:spcAft>
            <a:buNone/>
            <a:defRPr b="1"/>
          </a:pPr>
          <a:r>
            <a:rPr lang="en-US" sz="1700" kern="1200"/>
            <a:t>Thu. 9 Oct. 2025</a:t>
          </a:r>
        </a:p>
      </dsp:txBody>
      <dsp:txXfrm>
        <a:off x="3692453" y="2211995"/>
        <a:ext cx="2685420" cy="465466"/>
      </dsp:txXfrm>
    </dsp:sp>
    <dsp:sp modelId="{1A5033CC-13DC-4A35-B22C-ED27172706E3}">
      <dsp:nvSpPr>
        <dsp:cNvPr id="0" name=""/>
        <dsp:cNvSpPr/>
      </dsp:nvSpPr>
      <dsp:spPr>
        <a:xfrm>
          <a:off x="3558182" y="648447"/>
          <a:ext cx="2953962" cy="628495"/>
        </a:xfrm>
        <a:prstGeom prst="rect">
          <a:avLst/>
        </a:prstGeom>
        <a:solidFill>
          <a:schemeClr val="accent1">
            <a:alpha val="90000"/>
            <a:tint val="40000"/>
            <a:hueOff val="0"/>
            <a:satOff val="0"/>
            <a:lumOff val="0"/>
            <a:alphaOff val="0"/>
          </a:schemeClr>
        </a:solidFill>
        <a:ln w="1905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23825" tIns="123825" rIns="123825" bIns="123825" numCol="1" spcCol="1270" anchor="ctr" anchorCtr="0">
          <a:noAutofit/>
        </a:bodyPr>
        <a:lstStyle/>
        <a:p>
          <a:pPr marL="0" lvl="0" indent="0" algn="l" defTabSz="577850">
            <a:lnSpc>
              <a:spcPct val="90000"/>
            </a:lnSpc>
            <a:spcBef>
              <a:spcPct val="0"/>
            </a:spcBef>
            <a:spcAft>
              <a:spcPct val="35000"/>
            </a:spcAft>
            <a:buNone/>
          </a:pPr>
          <a:r>
            <a:rPr lang="en-US" sz="1300" kern="1200" dirty="0"/>
            <a:t>9:30 am – </a:t>
          </a:r>
          <a:r>
            <a:rPr lang="en-US" sz="1300" kern="1200"/>
            <a:t>2:15 pm</a:t>
          </a:r>
          <a:br>
            <a:rPr lang="en-US" sz="1300" kern="1200"/>
          </a:br>
          <a:r>
            <a:rPr lang="en-US" sz="1300" kern="1200"/>
            <a:t>Conference </a:t>
          </a:r>
          <a:r>
            <a:rPr lang="en-US" sz="1300" kern="1200" dirty="0"/>
            <a:t>Program, Day 3</a:t>
          </a:r>
        </a:p>
      </dsp:txBody>
      <dsp:txXfrm>
        <a:off x="3558182" y="648447"/>
        <a:ext cx="2953962" cy="628495"/>
      </dsp:txXfrm>
    </dsp:sp>
    <dsp:sp modelId="{6C4AB831-8FE8-4E22-9DD1-1AF83D257682}">
      <dsp:nvSpPr>
        <dsp:cNvPr id="0" name=""/>
        <dsp:cNvSpPr/>
      </dsp:nvSpPr>
      <dsp:spPr>
        <a:xfrm>
          <a:off x="5035164" y="1276943"/>
          <a:ext cx="0" cy="700259"/>
        </a:xfrm>
        <a:prstGeom prst="line">
          <a:avLst/>
        </a:prstGeom>
        <a:solidFill>
          <a:schemeClr val="accent1">
            <a:hueOff val="0"/>
            <a:satOff val="0"/>
            <a:lumOff val="0"/>
            <a:alphaOff val="0"/>
          </a:schemeClr>
        </a:solidFill>
        <a:ln w="6350" cap="flat" cmpd="sng" algn="ctr">
          <a:solidFill>
            <a:schemeClr val="accent1">
              <a:hueOff val="0"/>
              <a:satOff val="0"/>
              <a:lumOff val="0"/>
              <a:alphaOff val="0"/>
            </a:schemeClr>
          </a:solidFill>
          <a:prstDash val="dash"/>
          <a:miter lim="800000"/>
        </a:ln>
        <a:effectLst/>
      </dsp:spPr>
      <dsp:style>
        <a:lnRef idx="2">
          <a:scrgbClr r="0" g="0" b="0"/>
        </a:lnRef>
        <a:fillRef idx="1">
          <a:scrgbClr r="0" g="0" b="0"/>
        </a:fillRef>
        <a:effectRef idx="0">
          <a:scrgbClr r="0" g="0" b="0"/>
        </a:effectRef>
        <a:fontRef idx="minor">
          <a:schemeClr val="lt1"/>
        </a:fontRef>
      </dsp:style>
    </dsp:sp>
    <dsp:sp modelId="{D7A9216A-A12D-43B0-B35E-DDF178BB694A}">
      <dsp:nvSpPr>
        <dsp:cNvPr id="0" name=""/>
        <dsp:cNvSpPr/>
      </dsp:nvSpPr>
      <dsp:spPr>
        <a:xfrm>
          <a:off x="4983674" y="2008096"/>
          <a:ext cx="102979" cy="102979"/>
        </a:xfrm>
        <a:prstGeom prst="ellipse">
          <a:avLst/>
        </a:prstGeom>
        <a:solidFill>
          <a:schemeClr val="lt1">
            <a:alpha val="90000"/>
            <a:hueOff val="0"/>
            <a:satOff val="0"/>
            <a:lumOff val="0"/>
            <a:alphaOff val="0"/>
          </a:schemeClr>
        </a:solidFill>
        <a:ln w="19050" cap="flat" cmpd="sng" algn="ctr">
          <a:noFill/>
          <a:prstDash val="solid"/>
          <a:miter lim="800000"/>
        </a:ln>
        <a:effectLst/>
      </dsp:spPr>
      <dsp:style>
        <a:lnRef idx="2">
          <a:scrgbClr r="0" g="0" b="0"/>
        </a:lnRef>
        <a:fillRef idx="1">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17/3/layout/HorizontalPathTimeline">
  <dgm:title val="Horizontal Path Timeline"/>
  <dgm:desc val="Use to show a list of events in chronological order. The rectangular shape contains the description while the date is shown near the circular dot along the time line. It's the perfect SmartArt for displaying large amount of text with a short date format."/>
  <dgm:catLst>
    <dgm:cat type="timeline" pri="500"/>
    <dgm:cat type="process" pri="6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1" destOrd="0"/>
        <dgm:cxn modelId="32" srcId="30" destId="31" srcOrd="0" destOrd="0"/>
      </dgm:cxnLst>
      <dgm:bg/>
      <dgm:whole/>
    </dgm:dataModel>
  </dgm:sampData>
  <dgm:styleData>
    <dgm:dataModel>
      <dgm:ptLst>
        <dgm:pt modelId="0" type="doc"/>
        <dgm:pt modelId="10">
          <dgm:prSet phldr="1"/>
        </dgm:pt>
        <dgm:pt modelId="20">
          <dgm:prSet phldr="1"/>
        </dgm:pt>
      </dgm:ptLst>
      <dgm:cxnLst>
        <dgm:cxn modelId="60" srcId="0" destId="10" srcOrd="0" destOrd="0"/>
        <dgm:cxn modelId="7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60" srcId="0" destId="10" srcOrd="0" destOrd="0"/>
        <dgm:cxn modelId="70" srcId="0" destId="20" srcOrd="1" destOrd="0"/>
        <dgm:cxn modelId="80" srcId="0" destId="30" srcOrd="2" destOrd="0"/>
        <dgm:cxn modelId="90" srcId="0" destId="40" srcOrd="3" destOrd="0"/>
      </dgm:cxnLst>
      <dgm:bg/>
      <dgm:whole/>
    </dgm:dataModel>
  </dgm:clrData>
  <dgm:layoutNode name="root">
    <dgm:varLst>
      <dgm:chMax/>
      <dgm:chPref/>
      <dgm:animLvl val="lvl"/>
    </dgm:varLst>
    <dgm:alg type="composite"/>
    <dgm:shape xmlns:r="http://schemas.openxmlformats.org/officeDocument/2006/relationships" r:blip="">
      <dgm:adjLst/>
    </dgm:shape>
    <dgm:constrLst>
      <dgm:constr type="w" for="ch" forName="divider" refType="w"/>
      <dgm:constr type="h" for="ch" forName="divider" refType="h" fact="0.04"/>
      <dgm:constr type="ctrY" for="ch" forName="divider" refType="h" fact="0.5"/>
      <dgm:constr type="l" for="ch" forName="divider"/>
      <dgm:constr type="w" for="ch" forName="nodes" refType="w"/>
      <dgm:constr type="h" for="ch" forName="nodes" refType="h"/>
    </dgm:constrLst>
    <dgm:layoutNode name="divider" styleLbl="node1">
      <dgm:alg type="sp"/>
      <dgm:shape xmlns:r="http://schemas.openxmlformats.org/officeDocument/2006/relationships" type="rect" r:blip="" zOrderOff="2">
        <dgm:adjLst/>
      </dgm:shape>
      <dgm:presOf/>
      <dgm:constrLst/>
      <dgm:ruleLst/>
    </dgm:layoutNode>
    <dgm:layoutNode name="nodes">
      <dgm:varLst>
        <dgm:chMax/>
        <dgm:chPref/>
        <dgm:animLvl val="lvl"/>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choose name="constrBasedOnChildrenCount">
        <dgm:if name="constrForTwoChildren" axis="ch" ptType="node" func="cnt" op="lte" val="2">
          <dgm:constrLst>
            <dgm:constr type="primFontSz" for="des" forName="L1TextContainer" val="20"/>
            <dgm:constr type="primFontSz" for="des" forName="L2TextContainer" refType="primFontSz" refFor="des" refForName="L1TextContainer" op="equ" fact="0.75"/>
            <dgm:constr type="w" for="ch" forName="composite" refType="w"/>
            <dgm:constr type="h" for="ch" forName="composite" refType="h"/>
            <dgm:constr type="w" for="ch" forName="spaceBetweenRectangles" refType="w" refFor="ch" refForName="composite" fact="0"/>
            <dgm:constr type="w" for="ch" ptType="sibTrans" op="equ"/>
            <dgm:constr type="primFontSz" for="des" forName="L1TextContainer" op="equ"/>
            <dgm:constr type="primFontSz" for="des" forName="L2TextContainer" op="equ"/>
          </dgm:constrLst>
        </dgm:if>
        <dgm:else name="constrForRest">
          <dgm:constrLst>
            <dgm:constr type="primFontSz" for="des" forName="L1TextContainer" val="20"/>
            <dgm:constr type="primFontSz" for="des" forName="L2TextContainer" refType="primFontSz" refFor="des" refForName="L1TextContainer" op="equ" fact="0.75"/>
            <dgm:constr type="w" for="ch" forName="composite" refType="w"/>
            <dgm:constr type="h" for="ch" forName="composite" refType="h"/>
            <dgm:constr type="w" for="ch" forName="spaceBetweenRectangles" refType="w" refFor="ch" refForName="composite" fact="-0.5"/>
            <dgm:constr type="w" for="ch" ptType="sibTrans" op="equ"/>
            <dgm:constr type="primFontSz" for="des" forName="L1TextContainer" op="equ"/>
            <dgm:constr type="primFontSz" for="des" forName="L2TextContainer" op="equ"/>
          </dgm:constrLst>
        </dgm:else>
      </dgm:choose>
      <dgm:forEach name="nodesForEach" axis="ch" ptType="node">
        <dgm:layoutNode name="composite">
          <dgm:alg type="composite"/>
          <dgm:shape xmlns:r="http://schemas.openxmlformats.org/officeDocument/2006/relationships" r:blip="">
            <dgm:adjLst/>
          </dgm:shape>
          <dgm:choose name="CaseForPlacingNodesAboveAndBelowDivider">
            <dgm:if name="CaseForPlacingNodeAboveDivider" axis="self" ptType="node" func="posOdd" op="equ" val="1">
              <dgm:constrLst>
                <dgm:constr type="w" for="ch" forName="L1TextContainer" refType="w" fact="0.8"/>
                <dgm:constr type="l" for="ch" forName="L1TextContainer" refType="w" fact="0.1"/>
                <dgm:constr type="t" for="ch" forName="L1TextContainer" refType="h" fact="0.537"/>
                <dgm:constr type="h" for="ch" forName="L1TextContainer" refType="h" fact="0.113"/>
                <dgm:constr type="w" for="ch" forName="L2TextContainerWrapper" refType="w" fact="0.88"/>
                <dgm:constr type="h" for="ch" forName="L2TextContainerWrapper" refType="h" fact="0.31"/>
                <dgm:constr type="b" for="ch" forName="L2TextContainerWrapper" refType="h" fact="0.31"/>
                <dgm:constr type="l" for="ch" forName="L2TextContainerWrapper" refType="w" fact="0.06"/>
                <dgm:constr type="w" for="ch" forName="ConnectLine"/>
                <dgm:constr type="l" for="ch" forName="ConnectLine" refType="w" fact="0.5"/>
                <dgm:constr type="h" for="ch" forName="ConnectLine" refType="h" fact="0.17"/>
                <dgm:constr type="t" for="ch" forName="ConnectLine" refType="h" fact="0.31"/>
                <dgm:constr type="w" for="ch" forName="ConnectorPoint" refType="h" fact="0.025"/>
                <dgm:constr type="h" for="ch" forName="ConnectorPoint" refType="h" fact="0.025"/>
                <dgm:constr type="ctrX" for="ch" forName="ConnectorPoint" refType="w" fact="0.5"/>
                <dgm:constr type="ctrY" for="ch" forName="ConnectorPoint" refType="h" fact="0.5"/>
                <dgm:constr type="w" for="ch" forName="EmptyPlaceHolder" refType="w"/>
                <dgm:constr type="t" for="ch" forName="EmptyPlaceHolder" refType="h" fact="0.65"/>
                <dgm:constr type="h" for="ch" forName="EmptyPlaceHolder" refType="h" fact="0.35"/>
              </dgm:constrLst>
            </dgm:if>
            <dgm:else name="CaseForPlacingNodeBelowDivider">
              <dgm:constrLst>
                <dgm:constr type="w" for="ch" forName="L1TextContainer" refType="w" fact="0.8"/>
                <dgm:constr type="l" for="ch" forName="L1TextContainer" refType="w" fact="0.1"/>
                <dgm:constr type="t" for="ch" forName="L1TextContainer" refType="h" fact="0.35"/>
                <dgm:constr type="h" for="ch" forName="L1TextContainer" refType="h" fact="0.113"/>
                <dgm:constr type="w" for="ch" forName="L2TextContainerWrapper" refType="w" fact="0.88"/>
                <dgm:constr type="h" for="ch" forName="L2TextContainerWrapper" refType="h" fact="0.31"/>
                <dgm:constr type="t" for="ch" forName="L2TextContainerWrapper" refType="h" fact="0.69"/>
                <dgm:constr type="l" for="ch" forName="L2TextContainerWrapper" refType="w" fact="0.06"/>
                <dgm:constr type="w" for="ch" forName="ConnectLine"/>
                <dgm:constr type="l" for="ch" forName="ConnectLine" refType="w" fact="0.5"/>
                <dgm:constr type="h" for="ch" forName="ConnectLine" refType="h" fact="0.17"/>
                <dgm:constr type="t" for="ch" forName="ConnectLine" refType="h" fact="0.52"/>
                <dgm:constr type="w" for="ch" forName="ConnectorPoint" refType="h" fact="0.025"/>
                <dgm:constr type="h" for="ch" forName="ConnectorPoint" refType="h" fact="0.025"/>
                <dgm:constr type="ctrX" for="ch" forName="ConnectorPoint" refType="w" fact="0.5"/>
                <dgm:constr type="ctrY" for="ch" forName="ConnectorPoint" refType="h" fact="0.5"/>
                <dgm:constr type="w" for="ch" forName="EmptyPlaceHolder" refType="w"/>
                <dgm:constr type="h" for="ch" forName="EmptyPlaceHolder" refType="h" fact="0.35"/>
                <dgm:constr type="t" for="ch" forName="EmptyPlaceHolder" refType="h" fact="0"/>
              </dgm:constrLst>
            </dgm:else>
          </dgm:choose>
          <dgm:layoutNode name="L1TextContainer" styleLbl="revTx">
            <dgm:varLst>
              <dgm:chMax val="1"/>
              <dgm:chPref val="1"/>
              <dgm:bulletEnabled val="1"/>
            </dgm:varLst>
            <dgm:choose name="casesForTxtDirLogic">
              <dgm:if name="Name78" axis="self" ptType="node" func="posOdd" op="equ" val="1">
                <dgm:alg type="tx">
                  <dgm:param type="txAnchorHorz" val="ctr"/>
                  <dgm:param type="txAnchorVert" val="t"/>
                  <dgm:param type="parTxLTRAlign" val="ctr"/>
                  <dgm:param type="parTxRTLAlign" val="ctr"/>
                </dgm:alg>
              </dgm:if>
              <dgm:else name="Name89">
                <dgm:alg type="tx">
                  <dgm:param type="txAnchorHorz" val="ctr"/>
                  <dgm:param type="txAnchorVert" val="b"/>
                  <dgm:param type="parTxLTRAlign" val="ctr"/>
                  <dgm:param type="parTxRTLAlign" val="ctr"/>
                </dgm:alg>
              </dgm:else>
            </dgm:choose>
            <dgm:shape xmlns:r="http://schemas.openxmlformats.org/officeDocument/2006/relationships" type="rect" r:blip="">
              <dgm:adjLst/>
            </dgm:shape>
            <dgm:presOf axis="self"/>
            <dgm:constrLst>
              <dgm:constr type="lMarg"/>
              <dgm:constr type="rMarg"/>
              <dgm:constr type="tMarg"/>
              <dgm:constr type="bMarg"/>
            </dgm:constrLst>
            <dgm:ruleLst>
              <dgm:rule type="primFontSz" val="14" fact="NaN" max="NaN"/>
            </dgm:ruleLst>
          </dgm:layoutNode>
          <dgm:layoutNode name="L2TextContainerWrapper" styleLbl="bgAccFollowNode1">
            <dgm:varLst>
              <dgm:chMax val="0"/>
              <dgm:chPref val="0"/>
              <dgm:bulletEnabled val="1"/>
            </dgm:varLst>
            <dgm:alg type="composite"/>
            <dgm:choose name="L2TextContainerConstr">
              <dgm:if name="CaseForPlacingL2TextContaineAboveDivider" axis="self" ptType="node" func="posOdd" op="equ" val="1">
                <dgm:constrLst>
                  <dgm:constr type="h" for="ch" forName="L2TextContainer" refType="h" fact="0.45"/>
                  <dgm:constr type="b" for="ch" forName="L2TextContainer" refType="h"/>
                  <dgm:constr type="h" for="ch" forName="FlexibleEmptyPlaceHolder" refType="h" fact="0.55"/>
                </dgm:constrLst>
              </dgm:if>
              <dgm:else name="CaseForPlacingL2TextContaineBelowDivider">
                <dgm:constrLst>
                  <dgm:constr type="h" for="ch" forName="L2TextContainer" refType="h" fact="0.45"/>
                  <dgm:constr type="h" for="ch" forName="FlexibleEmptyPlaceHolder" refType="h" fact="0.55"/>
                  <dgm:constr type="b" for="ch" forName="FlexibleEmptyPlaceHolder" refType="h"/>
                </dgm:constrLst>
              </dgm:else>
            </dgm:choose>
            <dgm:layoutNode name="L2TextContainer" styleLbl="bgAccFollowNode1">
              <dgm:choose name="L2TextContainerAlgo">
                <dgm:if name="L2TextContainerAlgoLTR" func="var" arg="dir" op="equ" val="norm">
                  <dgm:alg type="tx">
                    <dgm:param type="txAnchorVert" val="mid"/>
                    <dgm:param type="parTxRTLAlign" val="l"/>
                    <dgm:param type="parTxLTRAlign" val="l"/>
                    <dgm:param type="txAnchorVertCh" val="mid"/>
                    <dgm:param type="shpTxRTLAlignCh" val="l"/>
                    <dgm:param type="shpTxLTRAlignCh" val="l"/>
                  </dgm:alg>
                </dgm:if>
                <dgm:else name="L2TextContainerAlgoRTL">
                  <dgm:alg type="tx">
                    <dgm:param type="txAnchorVert" val="mid"/>
                    <dgm:param type="parTxRTLAlign" val="r"/>
                    <dgm:param type="parTxLTRAlign" val="r"/>
                    <dgm:param type="txAnchorVertCh" val="mid"/>
                    <dgm:param type="shpTxRTLAlignCh" val="r"/>
                    <dgm:param type="shpTxLTRAlignCh" val="r"/>
                  </dgm:alg>
                </dgm:else>
              </dgm:choose>
              <dgm:shape xmlns:r="http://schemas.openxmlformats.org/officeDocument/2006/relationships" type="rect" r:blip="">
                <dgm:adjLst/>
              </dgm:shape>
              <dgm:presOf axis="des" ptType="node"/>
              <dgm:constrLst>
                <dgm:constr type="lMarg" refType="primFontSz" fact="0.75"/>
                <dgm:constr type="rMarg" refType="primFontSz" fact="0.75"/>
                <dgm:constr type="tMarg" refType="primFontSz" fact="0.75"/>
                <dgm:constr type="bMarg" refType="primFontSz" fact="0.75"/>
              </dgm:constrLst>
              <dgm:ruleLst>
                <dgm:rule type="h" val="INF" fact="NaN" max="NaN"/>
                <dgm:rule type="primFontSz" val="11" fact="NaN" max="NaN"/>
                <dgm:rule type="secFontSz" val="9" fact="NaN" max="NaN"/>
              </dgm:ruleLst>
            </dgm:layoutNode>
            <dgm:layoutNode name="FlexibleEmptyPlaceHolder">
              <dgm:alg type="sp"/>
              <dgm:shape xmlns:r="http://schemas.openxmlformats.org/officeDocument/2006/relationships" r:blip="">
                <dgm:adjLst/>
              </dgm:shape>
              <dgm:presOf/>
              <dgm:constrLst/>
            </dgm:layoutNode>
          </dgm:layoutNode>
          <dgm:layoutNode name="ConnectLine" styleLbl="alignNode1" moveWith="L2TextContainer">
            <dgm:alg type="sp"/>
            <dgm:shape xmlns:r="http://schemas.openxmlformats.org/officeDocument/2006/relationships" type="line" r:blip="" zOrderOff="-1">
              <dgm:adjLst/>
              <dgm:extLst>
                <a:ext uri="{B698B0E9-8C71-41B9-8309-B3DCBF30829C}">
                  <dgm1612:spPr xmlns:dgm1612="http://schemas.microsoft.com/office/drawing/2016/12/diagram">
                    <a:ln w="6350">
                      <a:prstDash val="dash"/>
                    </a:ln>
                  </dgm1612:spPr>
                </a:ext>
              </dgm:extLst>
            </dgm:shape>
            <dgm:presOf/>
            <dgm:constrLst/>
          </dgm:layoutNode>
          <dgm:layoutNode name="ConnectorPoint" styleLbl="fgAcc1" moveWith="L2TextContainer">
            <dgm:alg type="sp"/>
            <dgm:shape xmlns:r="http://schemas.openxmlformats.org/officeDocument/2006/relationships" type="ellipse" r:blip="" zOrderOff="10">
              <dgm:adjLst/>
              <dgm:extLst>
                <a:ext uri="{B698B0E9-8C71-41B9-8309-B3DCBF30829C}">
                  <dgm1612:spPr xmlns:dgm1612="http://schemas.microsoft.com/office/drawing/2016/12/diagram">
                    <a:ln>
                      <a:noFill/>
                    </a:ln>
                  </dgm1612:spPr>
                </a:ext>
              </dgm:extLst>
            </dgm:shape>
            <dgm:presOf/>
            <dgm:constrLst/>
          </dgm:layoutNode>
          <dgm:layoutNode name="EmptyPlaceHolder">
            <dgm:alg type="sp"/>
            <dgm:shape xmlns:r="http://schemas.openxmlformats.org/officeDocument/2006/relationships" r:blip="">
              <dgm:adjLst/>
            </dgm:shape>
            <dgm:presOf/>
            <dgm:constrLst/>
          </dgm:layoutNode>
        </dgm:layoutNode>
        <dgm:forEach name="Name28"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Node>
  <dgm:extLst>
    <a:ext uri="{68A01E43-0DF5-4B5B-8FA6-DAF915123BFB}">
      <dgm1612:lstStyle xmlns:dgm1612="http://schemas.microsoft.com/office/drawing/2016/12/diagram">
        <a:lvl1pPr>
          <a:defRPr b="1"/>
        </a:lvl1pPr>
      </dgm1612:lstStyle>
    </a:ext>
  </dgm:extLst>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C6BA6B7B-B7E6-4568-B09A-B47FF7385851}" type="datetimeFigureOut">
              <a:rPr lang="en-US" smtClean="0"/>
              <a:t>9/30/2025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EDAB4CF-DA75-4EE5-9127-F88134B1F550}" type="slidenum">
              <a:rPr lang="en-US" smtClean="0"/>
              <a:t>‹#›</a:t>
            </a:fld>
            <a:endParaRPr lang="en-US"/>
          </a:p>
        </p:txBody>
      </p:sp>
    </p:spTree>
    <p:extLst>
      <p:ext uri="{BB962C8B-B14F-4D97-AF65-F5344CB8AC3E}">
        <p14:creationId xmlns:p14="http://schemas.microsoft.com/office/powerpoint/2010/main" val="19713438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6BA6B7B-B7E6-4568-B09A-B47FF7385851}" type="datetimeFigureOut">
              <a:rPr lang="en-US" smtClean="0"/>
              <a:t>9/30/2025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EDAB4CF-DA75-4EE5-9127-F88134B1F550}" type="slidenum">
              <a:rPr lang="en-US" smtClean="0"/>
              <a:t>‹#›</a:t>
            </a:fld>
            <a:endParaRPr lang="en-US"/>
          </a:p>
        </p:txBody>
      </p:sp>
    </p:spTree>
    <p:extLst>
      <p:ext uri="{BB962C8B-B14F-4D97-AF65-F5344CB8AC3E}">
        <p14:creationId xmlns:p14="http://schemas.microsoft.com/office/powerpoint/2010/main" val="33881957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6BA6B7B-B7E6-4568-B09A-B47FF7385851}" type="datetimeFigureOut">
              <a:rPr lang="en-US" smtClean="0"/>
              <a:t>9/30/2025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EDAB4CF-DA75-4EE5-9127-F88134B1F550}" type="slidenum">
              <a:rPr lang="en-US" smtClean="0"/>
              <a:t>‹#›</a:t>
            </a:fld>
            <a:endParaRPr lang="en-US"/>
          </a:p>
        </p:txBody>
      </p:sp>
    </p:spTree>
    <p:extLst>
      <p:ext uri="{BB962C8B-B14F-4D97-AF65-F5344CB8AC3E}">
        <p14:creationId xmlns:p14="http://schemas.microsoft.com/office/powerpoint/2010/main" val="353663325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6BA6B7B-B7E6-4568-B09A-B47FF7385851}" type="datetimeFigureOut">
              <a:rPr lang="en-US" smtClean="0"/>
              <a:t>9/30/2025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EDAB4CF-DA75-4EE5-9127-F88134B1F550}" type="slidenum">
              <a:rPr lang="en-US" smtClean="0"/>
              <a:t>‹#›</a:t>
            </a:fld>
            <a:endParaRPr lang="en-US"/>
          </a:p>
        </p:txBody>
      </p:sp>
    </p:spTree>
    <p:extLst>
      <p:ext uri="{BB962C8B-B14F-4D97-AF65-F5344CB8AC3E}">
        <p14:creationId xmlns:p14="http://schemas.microsoft.com/office/powerpoint/2010/main" val="5192708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6BA6B7B-B7E6-4568-B09A-B47FF7385851}" type="datetimeFigureOut">
              <a:rPr lang="en-US" smtClean="0"/>
              <a:t>9/30/2025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EDAB4CF-DA75-4EE5-9127-F88134B1F550}" type="slidenum">
              <a:rPr lang="en-US" smtClean="0"/>
              <a:t>‹#›</a:t>
            </a:fld>
            <a:endParaRPr lang="en-US"/>
          </a:p>
        </p:txBody>
      </p:sp>
    </p:spTree>
    <p:extLst>
      <p:ext uri="{BB962C8B-B14F-4D97-AF65-F5344CB8AC3E}">
        <p14:creationId xmlns:p14="http://schemas.microsoft.com/office/powerpoint/2010/main" val="336747189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C6BA6B7B-B7E6-4568-B09A-B47FF7385851}" type="datetimeFigureOut">
              <a:rPr lang="en-US" smtClean="0"/>
              <a:t>9/30/2025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EDAB4CF-DA75-4EE5-9127-F88134B1F550}" type="slidenum">
              <a:rPr lang="en-US" smtClean="0"/>
              <a:t>‹#›</a:t>
            </a:fld>
            <a:endParaRPr lang="en-US"/>
          </a:p>
        </p:txBody>
      </p:sp>
    </p:spTree>
    <p:extLst>
      <p:ext uri="{BB962C8B-B14F-4D97-AF65-F5344CB8AC3E}">
        <p14:creationId xmlns:p14="http://schemas.microsoft.com/office/powerpoint/2010/main" val="28480356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C6BA6B7B-B7E6-4568-B09A-B47FF7385851}" type="datetimeFigureOut">
              <a:rPr lang="en-US" smtClean="0"/>
              <a:t>9/30/2025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EDAB4CF-DA75-4EE5-9127-F88134B1F550}" type="slidenum">
              <a:rPr lang="en-US" smtClean="0"/>
              <a:t>‹#›</a:t>
            </a:fld>
            <a:endParaRPr lang="en-US"/>
          </a:p>
        </p:txBody>
      </p:sp>
    </p:spTree>
    <p:extLst>
      <p:ext uri="{BB962C8B-B14F-4D97-AF65-F5344CB8AC3E}">
        <p14:creationId xmlns:p14="http://schemas.microsoft.com/office/powerpoint/2010/main" val="7827074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C6BA6B7B-B7E6-4568-B09A-B47FF7385851}" type="datetimeFigureOut">
              <a:rPr lang="en-US" smtClean="0"/>
              <a:t>9/30/2025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EDAB4CF-DA75-4EE5-9127-F88134B1F550}" type="slidenum">
              <a:rPr lang="en-US" smtClean="0"/>
              <a:t>‹#›</a:t>
            </a:fld>
            <a:endParaRPr lang="en-US"/>
          </a:p>
        </p:txBody>
      </p:sp>
    </p:spTree>
    <p:extLst>
      <p:ext uri="{BB962C8B-B14F-4D97-AF65-F5344CB8AC3E}">
        <p14:creationId xmlns:p14="http://schemas.microsoft.com/office/powerpoint/2010/main" val="142582567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6BA6B7B-B7E6-4568-B09A-B47FF7385851}" type="datetimeFigureOut">
              <a:rPr lang="en-US" smtClean="0"/>
              <a:t>9/30/2025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EDAB4CF-DA75-4EE5-9127-F88134B1F550}" type="slidenum">
              <a:rPr lang="en-US" smtClean="0"/>
              <a:t>‹#›</a:t>
            </a:fld>
            <a:endParaRPr lang="en-US"/>
          </a:p>
        </p:txBody>
      </p:sp>
    </p:spTree>
    <p:extLst>
      <p:ext uri="{BB962C8B-B14F-4D97-AF65-F5344CB8AC3E}">
        <p14:creationId xmlns:p14="http://schemas.microsoft.com/office/powerpoint/2010/main" val="390008038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6BA6B7B-B7E6-4568-B09A-B47FF7385851}" type="datetimeFigureOut">
              <a:rPr lang="en-US" smtClean="0"/>
              <a:t>9/30/2025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EDAB4CF-DA75-4EE5-9127-F88134B1F550}" type="slidenum">
              <a:rPr lang="en-US" smtClean="0"/>
              <a:t>‹#›</a:t>
            </a:fld>
            <a:endParaRPr lang="en-US"/>
          </a:p>
        </p:txBody>
      </p:sp>
    </p:spTree>
    <p:extLst>
      <p:ext uri="{BB962C8B-B14F-4D97-AF65-F5344CB8AC3E}">
        <p14:creationId xmlns:p14="http://schemas.microsoft.com/office/powerpoint/2010/main" val="24111474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6BA6B7B-B7E6-4568-B09A-B47FF7385851}" type="datetimeFigureOut">
              <a:rPr lang="en-US" smtClean="0"/>
              <a:t>9/30/2025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EDAB4CF-DA75-4EE5-9127-F88134B1F550}" type="slidenum">
              <a:rPr lang="en-US" smtClean="0"/>
              <a:t>‹#›</a:t>
            </a:fld>
            <a:endParaRPr lang="en-US"/>
          </a:p>
        </p:txBody>
      </p:sp>
    </p:spTree>
    <p:extLst>
      <p:ext uri="{BB962C8B-B14F-4D97-AF65-F5344CB8AC3E}">
        <p14:creationId xmlns:p14="http://schemas.microsoft.com/office/powerpoint/2010/main" val="333791719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C6BA6B7B-B7E6-4568-B09A-B47FF7385851}" type="datetimeFigureOut">
              <a:rPr lang="en-US" smtClean="0"/>
              <a:t>9/30/2025</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7EDAB4CF-DA75-4EE5-9127-F88134B1F550}" type="slidenum">
              <a:rPr lang="en-US" smtClean="0"/>
              <a:t>‹#›</a:t>
            </a:fld>
            <a:endParaRPr lang="en-US"/>
          </a:p>
        </p:txBody>
      </p:sp>
    </p:spTree>
    <p:extLst>
      <p:ext uri="{BB962C8B-B14F-4D97-AF65-F5344CB8AC3E}">
        <p14:creationId xmlns:p14="http://schemas.microsoft.com/office/powerpoint/2010/main" val="2778434559"/>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microsoft.com/office/2007/relationships/diagramDrawing" Target="../diagrams/drawing1.xml"/><Relationship Id="rId3" Type="http://schemas.openxmlformats.org/officeDocument/2006/relationships/hyperlink" Target="https://unyoc.wildapricot.org/Conference-Schedule" TargetMode="External"/><Relationship Id="rId7" Type="http://schemas.openxmlformats.org/officeDocument/2006/relationships/diagramColors" Target="../diagrams/colors1.xml"/><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diagramQuickStyle" Target="../diagrams/quickStyle1.xml"/><Relationship Id="rId5" Type="http://schemas.openxmlformats.org/officeDocument/2006/relationships/diagramLayout" Target="../diagrams/layout1.xml"/><Relationship Id="rId4" Type="http://schemas.openxmlformats.org/officeDocument/2006/relationships/diagramData" Target="../diagrams/data1.xml"/><Relationship Id="rId9"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7" name="Rectangle 16">
            <a:extLst>
              <a:ext uri="{FF2B5EF4-FFF2-40B4-BE49-F238E27FC236}">
                <a16:creationId xmlns:a16="http://schemas.microsoft.com/office/drawing/2014/main" id="{45D37F4E-DDB4-456B-97E0-9937730A039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itle 3">
            <a:extLst>
              <a:ext uri="{FF2B5EF4-FFF2-40B4-BE49-F238E27FC236}">
                <a16:creationId xmlns:a16="http://schemas.microsoft.com/office/drawing/2014/main" id="{F6818BC3-AA28-8C32-96B7-4B8730B1F190}"/>
              </a:ext>
            </a:extLst>
          </p:cNvPr>
          <p:cNvSpPr>
            <a:spLocks noGrp="1"/>
          </p:cNvSpPr>
          <p:nvPr>
            <p:ph type="title" idx="4294967295"/>
          </p:nvPr>
        </p:nvSpPr>
        <p:spPr>
          <a:xfrm>
            <a:off x="572493" y="238539"/>
            <a:ext cx="11018520" cy="1434415"/>
          </a:xfrm>
        </p:spPr>
        <p:txBody>
          <a:bodyPr vert="horz" lIns="91440" tIns="45720" rIns="91440" bIns="45720" rtlCol="0" anchor="b">
            <a:normAutofit/>
          </a:bodyPr>
          <a:lstStyle/>
          <a:p>
            <a:r>
              <a:rPr lang="en-US" sz="5400"/>
              <a:t>Welcome to UNYOC / MLA 2025</a:t>
            </a:r>
          </a:p>
        </p:txBody>
      </p:sp>
      <p:sp>
        <p:nvSpPr>
          <p:cNvPr id="19" name="sketchy line">
            <a:extLst>
              <a:ext uri="{FF2B5EF4-FFF2-40B4-BE49-F238E27FC236}">
                <a16:creationId xmlns:a16="http://schemas.microsoft.com/office/drawing/2014/main" id="{B2DD41CD-8F47-4F56-AD12-4E2FF769698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72493" y="1681544"/>
            <a:ext cx="10972800" cy="18288"/>
          </a:xfrm>
          <a:custGeom>
            <a:avLst/>
            <a:gdLst>
              <a:gd name="connsiteX0" fmla="*/ 0 w 10972800"/>
              <a:gd name="connsiteY0" fmla="*/ 0 h 18288"/>
              <a:gd name="connsiteX1" fmla="*/ 356616 w 10972800"/>
              <a:gd name="connsiteY1" fmla="*/ 0 h 18288"/>
              <a:gd name="connsiteX2" fmla="*/ 1042416 w 10972800"/>
              <a:gd name="connsiteY2" fmla="*/ 0 h 18288"/>
              <a:gd name="connsiteX3" fmla="*/ 1947672 w 10972800"/>
              <a:gd name="connsiteY3" fmla="*/ 0 h 18288"/>
              <a:gd name="connsiteX4" fmla="*/ 2633472 w 10972800"/>
              <a:gd name="connsiteY4" fmla="*/ 0 h 18288"/>
              <a:gd name="connsiteX5" fmla="*/ 2990088 w 10972800"/>
              <a:gd name="connsiteY5" fmla="*/ 0 h 18288"/>
              <a:gd name="connsiteX6" fmla="*/ 3456432 w 10972800"/>
              <a:gd name="connsiteY6" fmla="*/ 0 h 18288"/>
              <a:gd name="connsiteX7" fmla="*/ 4361688 w 10972800"/>
              <a:gd name="connsiteY7" fmla="*/ 0 h 18288"/>
              <a:gd name="connsiteX8" fmla="*/ 5266944 w 10972800"/>
              <a:gd name="connsiteY8" fmla="*/ 0 h 18288"/>
              <a:gd name="connsiteX9" fmla="*/ 6172200 w 10972800"/>
              <a:gd name="connsiteY9" fmla="*/ 0 h 18288"/>
              <a:gd name="connsiteX10" fmla="*/ 6528816 w 10972800"/>
              <a:gd name="connsiteY10" fmla="*/ 0 h 18288"/>
              <a:gd name="connsiteX11" fmla="*/ 7214616 w 10972800"/>
              <a:gd name="connsiteY11" fmla="*/ 0 h 18288"/>
              <a:gd name="connsiteX12" fmla="*/ 7790688 w 10972800"/>
              <a:gd name="connsiteY12" fmla="*/ 0 h 18288"/>
              <a:gd name="connsiteX13" fmla="*/ 8147304 w 10972800"/>
              <a:gd name="connsiteY13" fmla="*/ 0 h 18288"/>
              <a:gd name="connsiteX14" fmla="*/ 9052560 w 10972800"/>
              <a:gd name="connsiteY14" fmla="*/ 0 h 18288"/>
              <a:gd name="connsiteX15" fmla="*/ 9409176 w 10972800"/>
              <a:gd name="connsiteY15" fmla="*/ 0 h 18288"/>
              <a:gd name="connsiteX16" fmla="*/ 9765792 w 10972800"/>
              <a:gd name="connsiteY16" fmla="*/ 0 h 18288"/>
              <a:gd name="connsiteX17" fmla="*/ 10341864 w 10972800"/>
              <a:gd name="connsiteY17" fmla="*/ 0 h 18288"/>
              <a:gd name="connsiteX18" fmla="*/ 10972800 w 10972800"/>
              <a:gd name="connsiteY18" fmla="*/ 0 h 18288"/>
              <a:gd name="connsiteX19" fmla="*/ 10972800 w 10972800"/>
              <a:gd name="connsiteY19" fmla="*/ 18288 h 18288"/>
              <a:gd name="connsiteX20" fmla="*/ 10177272 w 10972800"/>
              <a:gd name="connsiteY20" fmla="*/ 18288 h 18288"/>
              <a:gd name="connsiteX21" fmla="*/ 9820656 w 10972800"/>
              <a:gd name="connsiteY21" fmla="*/ 18288 h 18288"/>
              <a:gd name="connsiteX22" fmla="*/ 9464040 w 10972800"/>
              <a:gd name="connsiteY22" fmla="*/ 18288 h 18288"/>
              <a:gd name="connsiteX23" fmla="*/ 8778240 w 10972800"/>
              <a:gd name="connsiteY23" fmla="*/ 18288 h 18288"/>
              <a:gd name="connsiteX24" fmla="*/ 8421624 w 10972800"/>
              <a:gd name="connsiteY24" fmla="*/ 18288 h 18288"/>
              <a:gd name="connsiteX25" fmla="*/ 7735824 w 10972800"/>
              <a:gd name="connsiteY25" fmla="*/ 18288 h 18288"/>
              <a:gd name="connsiteX26" fmla="*/ 6940296 w 10972800"/>
              <a:gd name="connsiteY26" fmla="*/ 18288 h 18288"/>
              <a:gd name="connsiteX27" fmla="*/ 6254496 w 10972800"/>
              <a:gd name="connsiteY27" fmla="*/ 18288 h 18288"/>
              <a:gd name="connsiteX28" fmla="*/ 5458968 w 10972800"/>
              <a:gd name="connsiteY28" fmla="*/ 18288 h 18288"/>
              <a:gd name="connsiteX29" fmla="*/ 4663440 w 10972800"/>
              <a:gd name="connsiteY29" fmla="*/ 18288 h 18288"/>
              <a:gd name="connsiteX30" fmla="*/ 4306824 w 10972800"/>
              <a:gd name="connsiteY30" fmla="*/ 18288 h 18288"/>
              <a:gd name="connsiteX31" fmla="*/ 3840480 w 10972800"/>
              <a:gd name="connsiteY31" fmla="*/ 18288 h 18288"/>
              <a:gd name="connsiteX32" fmla="*/ 3264408 w 10972800"/>
              <a:gd name="connsiteY32" fmla="*/ 18288 h 18288"/>
              <a:gd name="connsiteX33" fmla="*/ 2578608 w 10972800"/>
              <a:gd name="connsiteY33" fmla="*/ 18288 h 18288"/>
              <a:gd name="connsiteX34" fmla="*/ 1673352 w 10972800"/>
              <a:gd name="connsiteY34" fmla="*/ 18288 h 18288"/>
              <a:gd name="connsiteX35" fmla="*/ 877824 w 10972800"/>
              <a:gd name="connsiteY35" fmla="*/ 18288 h 18288"/>
              <a:gd name="connsiteX36" fmla="*/ 0 w 10972800"/>
              <a:gd name="connsiteY36" fmla="*/ 18288 h 18288"/>
              <a:gd name="connsiteX37" fmla="*/ 0 w 10972800"/>
              <a:gd name="connsiteY37"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Lst>
            <a:rect l="l" t="t" r="r" b="b"/>
            <a:pathLst>
              <a:path w="10972800" h="18288" fill="none" extrusionOk="0">
                <a:moveTo>
                  <a:pt x="0" y="0"/>
                </a:moveTo>
                <a:cubicBezTo>
                  <a:pt x="165916" y="-1866"/>
                  <a:pt x="188720" y="13756"/>
                  <a:pt x="356616" y="0"/>
                </a:cubicBezTo>
                <a:cubicBezTo>
                  <a:pt x="524512" y="-13756"/>
                  <a:pt x="734781" y="8922"/>
                  <a:pt x="1042416" y="0"/>
                </a:cubicBezTo>
                <a:cubicBezTo>
                  <a:pt x="1350051" y="-8922"/>
                  <a:pt x="1595982" y="-26315"/>
                  <a:pt x="1947672" y="0"/>
                </a:cubicBezTo>
                <a:cubicBezTo>
                  <a:pt x="2299362" y="26315"/>
                  <a:pt x="2292691" y="-19526"/>
                  <a:pt x="2633472" y="0"/>
                </a:cubicBezTo>
                <a:cubicBezTo>
                  <a:pt x="2974253" y="19526"/>
                  <a:pt x="2857309" y="10773"/>
                  <a:pt x="2990088" y="0"/>
                </a:cubicBezTo>
                <a:cubicBezTo>
                  <a:pt x="3122867" y="-10773"/>
                  <a:pt x="3359343" y="7194"/>
                  <a:pt x="3456432" y="0"/>
                </a:cubicBezTo>
                <a:cubicBezTo>
                  <a:pt x="3553521" y="-7194"/>
                  <a:pt x="4136258" y="5108"/>
                  <a:pt x="4361688" y="0"/>
                </a:cubicBezTo>
                <a:cubicBezTo>
                  <a:pt x="4587118" y="-5108"/>
                  <a:pt x="4992424" y="-42958"/>
                  <a:pt x="5266944" y="0"/>
                </a:cubicBezTo>
                <a:cubicBezTo>
                  <a:pt x="5541464" y="42958"/>
                  <a:pt x="5882966" y="-3430"/>
                  <a:pt x="6172200" y="0"/>
                </a:cubicBezTo>
                <a:cubicBezTo>
                  <a:pt x="6461434" y="3430"/>
                  <a:pt x="6432127" y="6688"/>
                  <a:pt x="6528816" y="0"/>
                </a:cubicBezTo>
                <a:cubicBezTo>
                  <a:pt x="6625505" y="-6688"/>
                  <a:pt x="6916805" y="-436"/>
                  <a:pt x="7214616" y="0"/>
                </a:cubicBezTo>
                <a:cubicBezTo>
                  <a:pt x="7512427" y="436"/>
                  <a:pt x="7626159" y="-6909"/>
                  <a:pt x="7790688" y="0"/>
                </a:cubicBezTo>
                <a:cubicBezTo>
                  <a:pt x="7955217" y="6909"/>
                  <a:pt x="8048891" y="15307"/>
                  <a:pt x="8147304" y="0"/>
                </a:cubicBezTo>
                <a:cubicBezTo>
                  <a:pt x="8245717" y="-15307"/>
                  <a:pt x="8645618" y="-11734"/>
                  <a:pt x="9052560" y="0"/>
                </a:cubicBezTo>
                <a:cubicBezTo>
                  <a:pt x="9459502" y="11734"/>
                  <a:pt x="9320584" y="8388"/>
                  <a:pt x="9409176" y="0"/>
                </a:cubicBezTo>
                <a:cubicBezTo>
                  <a:pt x="9497768" y="-8388"/>
                  <a:pt x="9644192" y="8379"/>
                  <a:pt x="9765792" y="0"/>
                </a:cubicBezTo>
                <a:cubicBezTo>
                  <a:pt x="9887392" y="-8379"/>
                  <a:pt x="10105220" y="-12663"/>
                  <a:pt x="10341864" y="0"/>
                </a:cubicBezTo>
                <a:cubicBezTo>
                  <a:pt x="10578508" y="12663"/>
                  <a:pt x="10773103" y="-5786"/>
                  <a:pt x="10972800" y="0"/>
                </a:cubicBezTo>
                <a:cubicBezTo>
                  <a:pt x="10972146" y="8818"/>
                  <a:pt x="10972240" y="13823"/>
                  <a:pt x="10972800" y="18288"/>
                </a:cubicBezTo>
                <a:cubicBezTo>
                  <a:pt x="10588778" y="31598"/>
                  <a:pt x="10543381" y="-12698"/>
                  <a:pt x="10177272" y="18288"/>
                </a:cubicBezTo>
                <a:cubicBezTo>
                  <a:pt x="9811163" y="49274"/>
                  <a:pt x="9996817" y="25662"/>
                  <a:pt x="9820656" y="18288"/>
                </a:cubicBezTo>
                <a:cubicBezTo>
                  <a:pt x="9644495" y="10914"/>
                  <a:pt x="9607007" y="31631"/>
                  <a:pt x="9464040" y="18288"/>
                </a:cubicBezTo>
                <a:cubicBezTo>
                  <a:pt x="9321073" y="4945"/>
                  <a:pt x="9114189" y="28940"/>
                  <a:pt x="8778240" y="18288"/>
                </a:cubicBezTo>
                <a:cubicBezTo>
                  <a:pt x="8442291" y="7636"/>
                  <a:pt x="8594763" y="987"/>
                  <a:pt x="8421624" y="18288"/>
                </a:cubicBezTo>
                <a:cubicBezTo>
                  <a:pt x="8248485" y="35589"/>
                  <a:pt x="7929515" y="37573"/>
                  <a:pt x="7735824" y="18288"/>
                </a:cubicBezTo>
                <a:cubicBezTo>
                  <a:pt x="7542133" y="-997"/>
                  <a:pt x="7252504" y="33858"/>
                  <a:pt x="6940296" y="18288"/>
                </a:cubicBezTo>
                <a:cubicBezTo>
                  <a:pt x="6628088" y="2718"/>
                  <a:pt x="6528503" y="48389"/>
                  <a:pt x="6254496" y="18288"/>
                </a:cubicBezTo>
                <a:cubicBezTo>
                  <a:pt x="5980489" y="-11813"/>
                  <a:pt x="5695784" y="-3740"/>
                  <a:pt x="5458968" y="18288"/>
                </a:cubicBezTo>
                <a:cubicBezTo>
                  <a:pt x="5222152" y="40316"/>
                  <a:pt x="5010751" y="19095"/>
                  <a:pt x="4663440" y="18288"/>
                </a:cubicBezTo>
                <a:cubicBezTo>
                  <a:pt x="4316129" y="17481"/>
                  <a:pt x="4425552" y="1606"/>
                  <a:pt x="4306824" y="18288"/>
                </a:cubicBezTo>
                <a:cubicBezTo>
                  <a:pt x="4188096" y="34970"/>
                  <a:pt x="3941535" y="7481"/>
                  <a:pt x="3840480" y="18288"/>
                </a:cubicBezTo>
                <a:cubicBezTo>
                  <a:pt x="3739425" y="29095"/>
                  <a:pt x="3402388" y="17641"/>
                  <a:pt x="3264408" y="18288"/>
                </a:cubicBezTo>
                <a:cubicBezTo>
                  <a:pt x="3126428" y="18935"/>
                  <a:pt x="2776779" y="9983"/>
                  <a:pt x="2578608" y="18288"/>
                </a:cubicBezTo>
                <a:cubicBezTo>
                  <a:pt x="2380437" y="26593"/>
                  <a:pt x="1909468" y="25818"/>
                  <a:pt x="1673352" y="18288"/>
                </a:cubicBezTo>
                <a:cubicBezTo>
                  <a:pt x="1437236" y="10758"/>
                  <a:pt x="1131180" y="49884"/>
                  <a:pt x="877824" y="18288"/>
                </a:cubicBezTo>
                <a:cubicBezTo>
                  <a:pt x="624468" y="-13308"/>
                  <a:pt x="206753" y="2195"/>
                  <a:pt x="0" y="18288"/>
                </a:cubicBezTo>
                <a:cubicBezTo>
                  <a:pt x="313" y="10654"/>
                  <a:pt x="-263" y="4056"/>
                  <a:pt x="0" y="0"/>
                </a:cubicBezTo>
                <a:close/>
              </a:path>
              <a:path w="10972800" h="18288" stroke="0" extrusionOk="0">
                <a:moveTo>
                  <a:pt x="0" y="0"/>
                </a:moveTo>
                <a:cubicBezTo>
                  <a:pt x="164017" y="-17675"/>
                  <a:pt x="309425" y="9913"/>
                  <a:pt x="466344" y="0"/>
                </a:cubicBezTo>
                <a:cubicBezTo>
                  <a:pt x="623263" y="-9913"/>
                  <a:pt x="659300" y="-14524"/>
                  <a:pt x="822960" y="0"/>
                </a:cubicBezTo>
                <a:cubicBezTo>
                  <a:pt x="986620" y="14524"/>
                  <a:pt x="1105222" y="-16481"/>
                  <a:pt x="1289304" y="0"/>
                </a:cubicBezTo>
                <a:cubicBezTo>
                  <a:pt x="1473386" y="16481"/>
                  <a:pt x="1693223" y="26161"/>
                  <a:pt x="1975104" y="0"/>
                </a:cubicBezTo>
                <a:cubicBezTo>
                  <a:pt x="2256985" y="-26161"/>
                  <a:pt x="2435781" y="23061"/>
                  <a:pt x="2770632" y="0"/>
                </a:cubicBezTo>
                <a:cubicBezTo>
                  <a:pt x="3105483" y="-23061"/>
                  <a:pt x="3247479" y="-44011"/>
                  <a:pt x="3675888" y="0"/>
                </a:cubicBezTo>
                <a:cubicBezTo>
                  <a:pt x="4104297" y="44011"/>
                  <a:pt x="4280918" y="4017"/>
                  <a:pt x="4581144" y="0"/>
                </a:cubicBezTo>
                <a:cubicBezTo>
                  <a:pt x="4881370" y="-4017"/>
                  <a:pt x="5021699" y="-11889"/>
                  <a:pt x="5157216" y="0"/>
                </a:cubicBezTo>
                <a:cubicBezTo>
                  <a:pt x="5292733" y="11889"/>
                  <a:pt x="5603398" y="-17698"/>
                  <a:pt x="5952744" y="0"/>
                </a:cubicBezTo>
                <a:cubicBezTo>
                  <a:pt x="6302090" y="17698"/>
                  <a:pt x="6353093" y="-11909"/>
                  <a:pt x="6638544" y="0"/>
                </a:cubicBezTo>
                <a:cubicBezTo>
                  <a:pt x="6923995" y="11909"/>
                  <a:pt x="7053404" y="21630"/>
                  <a:pt x="7214616" y="0"/>
                </a:cubicBezTo>
                <a:cubicBezTo>
                  <a:pt x="7375828" y="-21630"/>
                  <a:pt x="7837963" y="3886"/>
                  <a:pt x="8010144" y="0"/>
                </a:cubicBezTo>
                <a:cubicBezTo>
                  <a:pt x="8182325" y="-3886"/>
                  <a:pt x="8224183" y="16009"/>
                  <a:pt x="8366760" y="0"/>
                </a:cubicBezTo>
                <a:cubicBezTo>
                  <a:pt x="8509337" y="-16009"/>
                  <a:pt x="8687920" y="-5720"/>
                  <a:pt x="8942832" y="0"/>
                </a:cubicBezTo>
                <a:cubicBezTo>
                  <a:pt x="9197744" y="5720"/>
                  <a:pt x="9368437" y="20479"/>
                  <a:pt x="9628632" y="0"/>
                </a:cubicBezTo>
                <a:cubicBezTo>
                  <a:pt x="9888827" y="-20479"/>
                  <a:pt x="10560858" y="-20746"/>
                  <a:pt x="10972800" y="0"/>
                </a:cubicBezTo>
                <a:cubicBezTo>
                  <a:pt x="10972186" y="5722"/>
                  <a:pt x="10972980" y="12495"/>
                  <a:pt x="10972800" y="18288"/>
                </a:cubicBezTo>
                <a:cubicBezTo>
                  <a:pt x="10786146" y="12536"/>
                  <a:pt x="10623717" y="14033"/>
                  <a:pt x="10506456" y="18288"/>
                </a:cubicBezTo>
                <a:cubicBezTo>
                  <a:pt x="10389195" y="22543"/>
                  <a:pt x="10296178" y="20107"/>
                  <a:pt x="10149840" y="18288"/>
                </a:cubicBezTo>
                <a:cubicBezTo>
                  <a:pt x="10003502" y="16469"/>
                  <a:pt x="9767530" y="28891"/>
                  <a:pt x="9464040" y="18288"/>
                </a:cubicBezTo>
                <a:cubicBezTo>
                  <a:pt x="9160550" y="7685"/>
                  <a:pt x="9229050" y="2659"/>
                  <a:pt x="8997696" y="18288"/>
                </a:cubicBezTo>
                <a:cubicBezTo>
                  <a:pt x="8766342" y="33917"/>
                  <a:pt x="8340136" y="34864"/>
                  <a:pt x="8092440" y="18288"/>
                </a:cubicBezTo>
                <a:cubicBezTo>
                  <a:pt x="7844744" y="1712"/>
                  <a:pt x="7863720" y="27405"/>
                  <a:pt x="7735824" y="18288"/>
                </a:cubicBezTo>
                <a:cubicBezTo>
                  <a:pt x="7607928" y="9171"/>
                  <a:pt x="7323619" y="461"/>
                  <a:pt x="7050024" y="18288"/>
                </a:cubicBezTo>
                <a:cubicBezTo>
                  <a:pt x="6776429" y="36115"/>
                  <a:pt x="6787899" y="28206"/>
                  <a:pt x="6693408" y="18288"/>
                </a:cubicBezTo>
                <a:cubicBezTo>
                  <a:pt x="6598917" y="8370"/>
                  <a:pt x="6395231" y="19114"/>
                  <a:pt x="6227064" y="18288"/>
                </a:cubicBezTo>
                <a:cubicBezTo>
                  <a:pt x="6058897" y="17462"/>
                  <a:pt x="5618582" y="1091"/>
                  <a:pt x="5431536" y="18288"/>
                </a:cubicBezTo>
                <a:cubicBezTo>
                  <a:pt x="5244490" y="35485"/>
                  <a:pt x="4729797" y="-9650"/>
                  <a:pt x="4526280" y="18288"/>
                </a:cubicBezTo>
                <a:cubicBezTo>
                  <a:pt x="4322763" y="46226"/>
                  <a:pt x="4216797" y="756"/>
                  <a:pt x="4059936" y="18288"/>
                </a:cubicBezTo>
                <a:cubicBezTo>
                  <a:pt x="3903075" y="35820"/>
                  <a:pt x="3537912" y="42098"/>
                  <a:pt x="3374136" y="18288"/>
                </a:cubicBezTo>
                <a:cubicBezTo>
                  <a:pt x="3210360" y="-5522"/>
                  <a:pt x="3126842" y="39135"/>
                  <a:pt x="2907792" y="18288"/>
                </a:cubicBezTo>
                <a:cubicBezTo>
                  <a:pt x="2688742" y="-2559"/>
                  <a:pt x="2490436" y="34100"/>
                  <a:pt x="2112264" y="18288"/>
                </a:cubicBezTo>
                <a:cubicBezTo>
                  <a:pt x="1734092" y="2476"/>
                  <a:pt x="1744622" y="-7274"/>
                  <a:pt x="1536192" y="18288"/>
                </a:cubicBezTo>
                <a:cubicBezTo>
                  <a:pt x="1327762" y="43850"/>
                  <a:pt x="1189025" y="6435"/>
                  <a:pt x="1069848" y="18288"/>
                </a:cubicBezTo>
                <a:cubicBezTo>
                  <a:pt x="950671" y="30141"/>
                  <a:pt x="858345" y="33684"/>
                  <a:pt x="713232" y="18288"/>
                </a:cubicBezTo>
                <a:cubicBezTo>
                  <a:pt x="568119" y="2892"/>
                  <a:pt x="250292" y="5410"/>
                  <a:pt x="0" y="18288"/>
                </a:cubicBezTo>
                <a:cubicBezTo>
                  <a:pt x="465" y="13062"/>
                  <a:pt x="-894" y="9029"/>
                  <a:pt x="0" y="0"/>
                </a:cubicBezTo>
                <a:close/>
              </a:path>
            </a:pathLst>
          </a:custGeom>
          <a:solidFill>
            <a:schemeClr val="accent2">
              <a:alpha val="75000"/>
            </a:schemeClr>
          </a:solidFill>
          <a:ln w="44450" cap="rnd">
            <a:solidFill>
              <a:schemeClr val="accent2">
                <a:alpha val="75000"/>
              </a:schemeClr>
            </a:solidFill>
            <a:round/>
            <a:extLst>
              <a:ext uri="{C807C97D-BFC1-408E-A445-0C87EB9F89A2}">
                <ask:lineSketchStyleProps xmlns:ask="http://schemas.microsoft.com/office/drawing/2018/sketchyshapes" sd="2727557108">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descr="A logo with text and a leaf in a circle&#10;&#10;AI-generated content may be incorrect.">
            <a:extLst>
              <a:ext uri="{FF2B5EF4-FFF2-40B4-BE49-F238E27FC236}">
                <a16:creationId xmlns:a16="http://schemas.microsoft.com/office/drawing/2014/main" id="{7E779FF8-290C-6F4D-20C7-A7E3D615F61F}"/>
              </a:ext>
            </a:extLst>
          </p:cNvPr>
          <p:cNvPicPr>
            <a:picLocks noChangeAspect="1"/>
          </p:cNvPicPr>
          <p:nvPr/>
        </p:nvPicPr>
        <p:blipFill>
          <a:blip r:embed="rId2"/>
          <a:srcRect l="3045" r="750"/>
          <a:stretch>
            <a:fillRect/>
          </a:stretch>
        </p:blipFill>
        <p:spPr>
          <a:xfrm>
            <a:off x="7675658" y="2093976"/>
            <a:ext cx="3941064" cy="4096512"/>
          </a:xfrm>
          <a:prstGeom prst="rect">
            <a:avLst/>
          </a:prstGeom>
        </p:spPr>
      </p:pic>
      <p:sp>
        <p:nvSpPr>
          <p:cNvPr id="13" name="Text Placeholder 5">
            <a:extLst>
              <a:ext uri="{FF2B5EF4-FFF2-40B4-BE49-F238E27FC236}">
                <a16:creationId xmlns:a16="http://schemas.microsoft.com/office/drawing/2014/main" id="{E54EBD28-3815-AECF-DD98-0E82305C79C8}"/>
              </a:ext>
            </a:extLst>
          </p:cNvPr>
          <p:cNvSpPr txBox="1">
            <a:spLocks/>
          </p:cNvSpPr>
          <p:nvPr/>
        </p:nvSpPr>
        <p:spPr>
          <a:xfrm>
            <a:off x="925342" y="6391327"/>
            <a:ext cx="10341316" cy="483239"/>
          </a:xfrm>
          <a:prstGeom prst="rect">
            <a:avLst/>
          </a:prstGeom>
        </p:spPr>
        <p:txBody>
          <a:bodyPr vert="horz" lIns="91440" tIns="45720" rIns="91440" bIns="45720" rtlCol="0" anchor="t">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2200" dirty="0"/>
              <a:t>Detailed Conference Schedule: </a:t>
            </a:r>
            <a:r>
              <a:rPr lang="en-US" sz="2200" dirty="0">
                <a:solidFill>
                  <a:srgbClr val="002060"/>
                </a:solidFill>
                <a:hlinkClick r:id="rId3">
                  <a:extLst>
                    <a:ext uri="{A12FA001-AC4F-418D-AE19-62706E023703}">
                      <ahyp:hlinkClr xmlns:ahyp="http://schemas.microsoft.com/office/drawing/2018/hyperlinkcolor" val="tx"/>
                    </a:ext>
                  </a:extLst>
                </a:hlinkClick>
              </a:rPr>
              <a:t>https://unyoc.wildapricot.org/Conference-Schedule</a:t>
            </a:r>
            <a:r>
              <a:rPr lang="en-US" sz="2200" dirty="0">
                <a:solidFill>
                  <a:srgbClr val="002060"/>
                </a:solidFill>
              </a:rPr>
              <a:t> </a:t>
            </a:r>
          </a:p>
        </p:txBody>
      </p:sp>
      <p:graphicFrame>
        <p:nvGraphicFramePr>
          <p:cNvPr id="21" name="Text Placeholder 5">
            <a:extLst>
              <a:ext uri="{FF2B5EF4-FFF2-40B4-BE49-F238E27FC236}">
                <a16:creationId xmlns:a16="http://schemas.microsoft.com/office/drawing/2014/main" id="{87C027F8-0E38-898C-3CA2-834C1B30468D}"/>
              </a:ext>
            </a:extLst>
          </p:cNvPr>
          <p:cNvGraphicFramePr/>
          <p:nvPr>
            <p:extLst>
              <p:ext uri="{D42A27DB-BD31-4B8C-83A1-F6EECF244321}">
                <p14:modId xmlns:p14="http://schemas.microsoft.com/office/powerpoint/2010/main" val="2932484535"/>
              </p:ext>
            </p:extLst>
          </p:nvPr>
        </p:nvGraphicFramePr>
        <p:xfrm>
          <a:off x="572493" y="2071316"/>
          <a:ext cx="6713552" cy="4119172"/>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pic>
        <p:nvPicPr>
          <p:cNvPr id="23" name="Picture 22" descr="A qr code on a white background&#10;&#10;AI-generated content may be incorrect.">
            <a:extLst>
              <a:ext uri="{FF2B5EF4-FFF2-40B4-BE49-F238E27FC236}">
                <a16:creationId xmlns:a16="http://schemas.microsoft.com/office/drawing/2014/main" id="{33AF8528-8011-5965-9D8E-2F5B36DC11A3}"/>
              </a:ext>
            </a:extLst>
          </p:cNvPr>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10481189" y="0"/>
            <a:ext cx="1577605" cy="1577605"/>
          </a:xfrm>
          <a:prstGeom prst="rect">
            <a:avLst/>
          </a:prstGeom>
        </p:spPr>
      </p:pic>
    </p:spTree>
    <p:extLst>
      <p:ext uri="{BB962C8B-B14F-4D97-AF65-F5344CB8AC3E}">
        <p14:creationId xmlns:p14="http://schemas.microsoft.com/office/powerpoint/2010/main" val="813107691"/>
      </p:ext>
    </p:extLst>
  </p:cSld>
  <p:clrMapOvr>
    <a:masterClrMapping/>
  </p:clrMapOvr>
</p:sld>
</file>

<file path=ppt/theme/theme1.xml><?xml version="1.0" encoding="utf-8"?>
<a:theme xmlns:a="http://schemas.openxmlformats.org/drawingml/2006/main" name="Office Theme">
  <a:themeElements>
    <a:clrScheme name="Orange Red">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Office Them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97E0A228-C590-4D20-B05F-A6BF04A05448}"/>
    </a:ext>
  </a:extLst>
</a:theme>
</file>

<file path=docProps/app.xml><?xml version="1.0" encoding="utf-8"?>
<Properties xmlns="http://schemas.openxmlformats.org/officeDocument/2006/extended-properties" xmlns:vt="http://schemas.openxmlformats.org/officeDocument/2006/docPropsVTypes">
  <Template>Office Theme</Template>
  <TotalTime>40</TotalTime>
  <Words>87</Words>
  <Application>Microsoft Office PowerPoint</Application>
  <PresentationFormat>Widescreen</PresentationFormat>
  <Paragraphs>10</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Aptos</vt:lpstr>
      <vt:lpstr>Aptos Display</vt:lpstr>
      <vt:lpstr>Arial</vt:lpstr>
      <vt:lpstr>Office Theme</vt:lpstr>
      <vt:lpstr>Welcome to UNYOC / MLA 2025</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Sarah Holsted</dc:creator>
  <cp:lastModifiedBy>Sarah Holsted</cp:lastModifiedBy>
  <cp:revision>1</cp:revision>
  <dcterms:created xsi:type="dcterms:W3CDTF">2025-09-30T19:32:53Z</dcterms:created>
  <dcterms:modified xsi:type="dcterms:W3CDTF">2025-09-30T20:13:47Z</dcterms:modified>
</cp:coreProperties>
</file>